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3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Layouts/slideLayout120.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theme/theme14.xml" ContentType="application/vnd.openxmlformats-officedocument.them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47.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Layouts/slideLayout1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43.xml" ContentType="application/vnd.openxmlformats-officedocument.presentationml.slideLayout+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688" r:id="rId2"/>
    <p:sldMasterId id="2147483840" r:id="rId3"/>
    <p:sldMasterId id="2147483841" r:id="rId4"/>
    <p:sldMasterId id="2147483847" r:id="rId5"/>
    <p:sldMasterId id="2147484252" r:id="rId6"/>
    <p:sldMasterId id="2147484264" r:id="rId7"/>
    <p:sldMasterId id="2147484300" r:id="rId8"/>
    <p:sldMasterId id="2147484313" r:id="rId9"/>
    <p:sldMasterId id="2147484326" r:id="rId10"/>
    <p:sldMasterId id="2147484804" r:id="rId11"/>
    <p:sldMasterId id="2147485325" r:id="rId12"/>
    <p:sldMasterId id="2147485338" r:id="rId13"/>
  </p:sldMasterIdLst>
  <p:notesMasterIdLst>
    <p:notesMasterId r:id="rId33"/>
  </p:notesMasterIdLst>
  <p:sldIdLst>
    <p:sldId id="591" r:id="rId14"/>
    <p:sldId id="527" r:id="rId15"/>
    <p:sldId id="565" r:id="rId16"/>
    <p:sldId id="537" r:id="rId17"/>
    <p:sldId id="536" r:id="rId18"/>
    <p:sldId id="566" r:id="rId19"/>
    <p:sldId id="567" r:id="rId20"/>
    <p:sldId id="539" r:id="rId21"/>
    <p:sldId id="540" r:id="rId22"/>
    <p:sldId id="541" r:id="rId23"/>
    <p:sldId id="542" r:id="rId24"/>
    <p:sldId id="543" r:id="rId25"/>
    <p:sldId id="544" r:id="rId26"/>
    <p:sldId id="545" r:id="rId27"/>
    <p:sldId id="553" r:id="rId28"/>
    <p:sldId id="547" r:id="rId29"/>
    <p:sldId id="548" r:id="rId30"/>
    <p:sldId id="554" r:id="rId31"/>
    <p:sldId id="555" r:id="rId32"/>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Verdana"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Verdana"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Verdana"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Verdana" pitchFamily="34" charset="0"/>
        <a:ea typeface="MS PGothic" pitchFamily="34" charset="-128"/>
        <a:cs typeface="+mn-cs"/>
      </a:defRPr>
    </a:lvl5pPr>
    <a:lvl6pPr marL="2286000" algn="l" defTabSz="914400" rtl="0" eaLnBrk="1" latinLnBrk="0" hangingPunct="1">
      <a:defRPr kern="1200">
        <a:solidFill>
          <a:schemeClr val="tx1"/>
        </a:solidFill>
        <a:latin typeface="Verdana" pitchFamily="34" charset="0"/>
        <a:ea typeface="MS PGothic" pitchFamily="34" charset="-128"/>
        <a:cs typeface="+mn-cs"/>
      </a:defRPr>
    </a:lvl6pPr>
    <a:lvl7pPr marL="2743200" algn="l" defTabSz="914400" rtl="0" eaLnBrk="1" latinLnBrk="0" hangingPunct="1">
      <a:defRPr kern="1200">
        <a:solidFill>
          <a:schemeClr val="tx1"/>
        </a:solidFill>
        <a:latin typeface="Verdana" pitchFamily="34" charset="0"/>
        <a:ea typeface="MS PGothic" pitchFamily="34" charset="-128"/>
        <a:cs typeface="+mn-cs"/>
      </a:defRPr>
    </a:lvl7pPr>
    <a:lvl8pPr marL="3200400" algn="l" defTabSz="914400" rtl="0" eaLnBrk="1" latinLnBrk="0" hangingPunct="1">
      <a:defRPr kern="1200">
        <a:solidFill>
          <a:schemeClr val="tx1"/>
        </a:solidFill>
        <a:latin typeface="Verdana" pitchFamily="34" charset="0"/>
        <a:ea typeface="MS PGothic" pitchFamily="34" charset="-128"/>
        <a:cs typeface="+mn-cs"/>
      </a:defRPr>
    </a:lvl8pPr>
    <a:lvl9pPr marL="3657600" algn="l" defTabSz="914400" rtl="0" eaLnBrk="1" latinLnBrk="0" hangingPunct="1">
      <a:defRPr kern="1200">
        <a:solidFill>
          <a:schemeClr val="tx1"/>
        </a:solidFill>
        <a:latin typeface="Verdan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4D3E6"/>
    <a:srgbClr val="F6D565"/>
    <a:srgbClr val="3A5E8C"/>
    <a:srgbClr val="688EC0"/>
    <a:srgbClr val="F2C022"/>
    <a:srgbClr val="003399"/>
    <a:srgbClr val="FF3399"/>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70" d="100"/>
          <a:sy n="70" d="100"/>
        </p:scale>
        <p:origin x="-1164" y="-960"/>
      </p:cViewPr>
      <p:guideLst>
        <p:guide orient="horz"/>
        <p:guide pos="5759"/>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p:cViewPr varScale="1">
        <p:scale>
          <a:sx n="80" d="100"/>
          <a:sy n="80" d="100"/>
        </p:scale>
        <p:origin x="-1974"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170238" cy="481013"/>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defTabSz="947738" eaLnBrk="1" hangingPunct="1">
              <a:defRPr sz="1200">
                <a:latin typeface="Arial" charset="0"/>
                <a:ea typeface="+mn-ea"/>
                <a:cs typeface="+mn-cs"/>
              </a:defRPr>
            </a:lvl1pPr>
          </a:lstStyle>
          <a:p>
            <a:pPr>
              <a:defRPr/>
            </a:pPr>
            <a:endParaRPr lang="en-US"/>
          </a:p>
        </p:txBody>
      </p:sp>
      <p:sp>
        <p:nvSpPr>
          <p:cNvPr id="48131" name="Rectangle 3"/>
          <p:cNvSpPr>
            <a:spLocks noGrp="1" noChangeArrowheads="1"/>
          </p:cNvSpPr>
          <p:nvPr>
            <p:ph type="dt" idx="1"/>
          </p:nvPr>
        </p:nvSpPr>
        <p:spPr bwMode="auto">
          <a:xfrm>
            <a:off x="4143375" y="0"/>
            <a:ext cx="3170238" cy="481013"/>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algn="r" defTabSz="947738" eaLnBrk="1" hangingPunct="1">
              <a:defRPr sz="1200">
                <a:latin typeface="Arial" charset="0"/>
                <a:ea typeface="+mn-ea"/>
                <a:cs typeface="+mn-cs"/>
              </a:defRPr>
            </a:lvl1pPr>
          </a:lstStyle>
          <a:p>
            <a:pPr>
              <a:defRPr/>
            </a:pPr>
            <a:endParaRPr lang="en-US"/>
          </a:p>
        </p:txBody>
      </p:sp>
      <p:sp>
        <p:nvSpPr>
          <p:cNvPr id="7680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defTabSz="947738" eaLnBrk="1" hangingPunct="1">
              <a:defRPr sz="1200">
                <a:latin typeface="Arial" charset="0"/>
                <a:ea typeface="+mn-ea"/>
                <a:cs typeface="+mn-cs"/>
              </a:defRPr>
            </a:lvl1pPr>
          </a:lstStyle>
          <a:p>
            <a:pPr>
              <a:defRPr/>
            </a:pPr>
            <a:endParaRPr lang="en-US"/>
          </a:p>
        </p:txBody>
      </p:sp>
      <p:sp>
        <p:nvSpPr>
          <p:cNvPr id="48135"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algn="r" defTabSz="947738" eaLnBrk="1" hangingPunct="1">
              <a:defRPr sz="1200">
                <a:latin typeface="Arial" pitchFamily="34" charset="0"/>
              </a:defRPr>
            </a:lvl1pPr>
          </a:lstStyle>
          <a:p>
            <a:pPr>
              <a:defRPr/>
            </a:pPr>
            <a:fld id="{D507772F-0AE7-40EA-A69E-B2E39FE432A5}" type="slidenum">
              <a:rPr lang="en-US"/>
              <a:pPr>
                <a:defRPr/>
              </a:pPr>
              <a:t>‹#›</a:t>
            </a:fld>
            <a:endParaRPr lang="en-US"/>
          </a:p>
        </p:txBody>
      </p:sp>
    </p:spTree>
    <p:extLst>
      <p:ext uri="{BB962C8B-B14F-4D97-AF65-F5344CB8AC3E}">
        <p14:creationId xmlns:p14="http://schemas.microsoft.com/office/powerpoint/2010/main" xmlns="" val="338032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4195F927-089A-4E01-8F21-3E1DBDFCDBC7}" type="slidenum">
              <a:rPr lang="en-US" smtClean="0">
                <a:solidFill>
                  <a:srgbClr val="000000"/>
                </a:solidFill>
                <a:latin typeface="Arial" charset="0"/>
              </a:rPr>
              <a:pPr/>
              <a:t>2</a:t>
            </a:fld>
            <a:endParaRPr lang="en-US" smtClean="0">
              <a:solidFill>
                <a:srgbClr val="000000"/>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C24158C6-356D-461C-9F5E-000B432933F4}" type="slidenum">
              <a:rPr lang="en-US" smtClean="0">
                <a:latin typeface="Arial" charset="0"/>
              </a:rPr>
              <a:pPr/>
              <a:t>4</a:t>
            </a:fld>
            <a:endParaRPr lang="en-US" smtClean="0">
              <a:latin typeface="Arial" charset="0"/>
            </a:endParaRPr>
          </a:p>
        </p:txBody>
      </p:sp>
      <p:sp>
        <p:nvSpPr>
          <p:cNvPr id="86019" name="Rectangle 2"/>
          <p:cNvSpPr>
            <a:spLocks noGrp="1" noRot="1" noChangeAspect="1" noChangeArrowheads="1" noTextEdit="1"/>
          </p:cNvSpPr>
          <p:nvPr>
            <p:ph type="sldImg"/>
          </p:nvPr>
        </p:nvSpPr>
        <p:spPr>
          <a:xfrm>
            <a:off x="1258888" y="719138"/>
            <a:ext cx="4800600" cy="3600450"/>
          </a:xfrm>
          <a:ln/>
        </p:spPr>
      </p:sp>
      <p:sp>
        <p:nvSpPr>
          <p:cNvPr id="86020" name="Rectangle 3"/>
          <p:cNvSpPr>
            <a:spLocks noGrp="1" noChangeArrowheads="1"/>
          </p:cNvSpPr>
          <p:nvPr>
            <p:ph type="body" idx="1"/>
          </p:nvPr>
        </p:nvSpPr>
        <p:spPr>
          <a:noFill/>
          <a:ln/>
        </p:spPr>
        <p:txBody>
          <a:bodyPr lIns="96644" tIns="48323" rIns="96644" bIns="48323"/>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E9FC14-20AF-4DC8-B704-FDFE9D61F3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ADA813-C37E-4A73-B510-E97C31FDDB1F}"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8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8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atin typeface="Verdana" pitchFamily="34" charset="0"/>
                <a:ea typeface="ＭＳ Ｐゴシック" pitchFamily="-108" charset="-128"/>
                <a:cs typeface="+mn-cs"/>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Verdana" pitchFamily="34" charset="0"/>
                <a:ea typeface="ＭＳ Ｐゴシック" pitchFamily="-108" charset="-128"/>
                <a:cs typeface="+mn-cs"/>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5C8CA07-D2E2-4614-8EBB-7B701D09A4BC}" type="slidenum">
              <a:rPr lang="en-US"/>
              <a:pPr>
                <a:defRPr/>
              </a:pPr>
              <a:t>‹#›</a:t>
            </a:fld>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4058DD-2743-410D-A2A3-90FAB116DC7D}" type="slidenum">
              <a:rPr lang="en-US"/>
              <a:pPr>
                <a:defRPr/>
              </a:pPr>
              <a:t>‹#›</a:t>
            </a:fld>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26083A-D988-43D1-BC6E-1A83F3C49E8A}" type="slidenum">
              <a:rPr lang="en-US"/>
              <a:pPr>
                <a:defRPr/>
              </a:pPr>
              <a:t>‹#›</a:t>
            </a:fld>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0DECB0-70E0-4DBA-B4AA-7C8B399CD363}" type="slidenum">
              <a:rPr lang="en-US"/>
              <a:pPr>
                <a:defRPr/>
              </a:pPr>
              <a:t>‹#›</a:t>
            </a:fld>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557B77-B51F-411C-8F38-D8597AA7A6F0}" type="slidenum">
              <a:rPr lang="en-US"/>
              <a:pPr>
                <a:defRPr/>
              </a:pPr>
              <a:t>‹#›</a:t>
            </a:fld>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A414F7-B2A2-4497-834A-69D7868D9FB1}" type="slidenum">
              <a:rPr lang="en-US"/>
              <a:pPr>
                <a:defRPr/>
              </a:pPr>
              <a:t>‹#›</a:t>
            </a:fld>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8FFF01C-B69A-496A-B83D-5270D4D3BF0A}" type="slidenum">
              <a:rPr lang="en-US"/>
              <a:pPr>
                <a:defRPr/>
              </a:pPr>
              <a:t>‹#›</a:t>
            </a:fld>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DADAF8B-DEF3-4CF3-A3BD-35D5B0E42B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C1811F-F261-40C1-B14F-F42F31B72EFE}"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834BCD-6513-4535-AA8F-5938851FA3CB}" type="slidenum">
              <a:rPr lang="en-US"/>
              <a:pPr>
                <a:defRPr/>
              </a:pPr>
              <a:t>‹#›</a:t>
            </a:fld>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E46708-B309-4AEA-9A2A-759BB202F6AF}" type="slidenum">
              <a:rPr lang="en-US"/>
              <a:pPr>
                <a:defRPr/>
              </a:pPr>
              <a:t>‹#›</a:t>
            </a:fld>
            <a:endParaRPr 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13FB3A-FE65-4E56-8891-00FE9255BA57}" type="slidenum">
              <a:rPr lang="en-US"/>
              <a:pPr>
                <a:defRPr/>
              </a:pPr>
              <a:t>‹#›</a:t>
            </a:fld>
            <a:endParaRPr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35F8AA-2B76-4C99-A0DC-7366651358C0}" type="slidenum">
              <a:rPr lang="en-US"/>
              <a:pPr>
                <a:defRPr/>
              </a:pPr>
              <a:t>‹#›</a:t>
            </a:fld>
            <a:endParaRPr lang="en-US"/>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6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92555FF-09C7-4446-A758-6DF32E8CBC55}" type="slidenum">
              <a:rPr lang="en-US"/>
              <a:pPr>
                <a:defRPr/>
              </a:pPr>
              <a:t>‹#›</a:t>
            </a:fld>
            <a:endParaRPr lang="en-U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6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C71B74-15CF-473D-BB96-252F0C920F38}"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8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8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8B3119-61AB-4A64-A903-6348423DDCAB}" type="slidenum">
              <a:rPr lang="en-US"/>
              <a:pPr>
                <a:defRPr/>
              </a:pPr>
              <a:t>‹#›</a:t>
            </a:fld>
            <a:endParaRPr 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E54F39-2F68-41CC-9B21-E5106F856B5D}" type="slidenum">
              <a:rPr lang="en-US"/>
              <a:pPr>
                <a:defRPr/>
              </a:pPr>
              <a:t>‹#›</a:t>
            </a:fld>
            <a:endParaRPr lang="en-US"/>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100321-E43E-47B2-B696-B652598B9057}" type="slidenum">
              <a:rPr lang="en-US"/>
              <a:pPr>
                <a:defRPr/>
              </a:pPr>
              <a:t>‹#›</a:t>
            </a:fld>
            <a:endParaRPr lang="en-US"/>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6188C8-2465-42DE-A784-3A2FF1E01FC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C1918A-BE3A-4E77-A23E-90AF8ACF00A0}"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3BA4405-8789-4E30-BAC1-6E0E4C08AA71}" type="slidenum">
              <a:rPr lang="en-US"/>
              <a:pPr>
                <a:defRPr/>
              </a:pPr>
              <a:t>‹#›</a:t>
            </a:fld>
            <a:endParaRPr lang="en-US"/>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29432B9-9147-4F86-BA69-4B069A81E287}" type="slidenum">
              <a:rPr lang="en-US"/>
              <a:pPr>
                <a:defRPr/>
              </a:pPr>
              <a:t>‹#›</a:t>
            </a:fld>
            <a:endParaRPr 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809697-5791-48E9-8B96-B94052EF3D51}" type="slidenum">
              <a:rPr lang="en-US"/>
              <a:pPr>
                <a:defRPr/>
              </a:pPr>
              <a:t>‹#›</a:t>
            </a:fld>
            <a:endParaRPr lang="en-US"/>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3F395C-A604-438F-816E-133457EE329E}" type="slidenum">
              <a:rPr lang="en-US"/>
              <a:pPr>
                <a:defRPr/>
              </a:pPr>
              <a:t>‹#›</a:t>
            </a:fld>
            <a:endParaRPr lang="en-US"/>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8CFD70-A222-4EAD-8CD3-AE547F2ADEAD}" type="slidenum">
              <a:rPr lang="en-US"/>
              <a:pPr>
                <a:defRPr/>
              </a:pPr>
              <a:t>‹#›</a:t>
            </a:fld>
            <a:endParaRPr lang="en-US"/>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E92B4F-1136-43A5-BF27-20075A696026}" type="slidenum">
              <a:rPr lang="en-US"/>
              <a:pPr>
                <a:defRPr/>
              </a:pPr>
              <a:t>‹#›</a:t>
            </a:fld>
            <a:endParaRPr lang="en-US"/>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14A03D-117C-4A9A-9823-278B31BF4522}" type="slidenum">
              <a:rPr lang="en-US"/>
              <a:pPr>
                <a:defRPr/>
              </a:pPr>
              <a:t>‹#›</a:t>
            </a:fld>
            <a:endParaRPr lang="en-US"/>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6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2FC30FD-9429-4991-8631-34DE918C430C}" type="slidenum">
              <a:rPr lang="en-US"/>
              <a:pPr>
                <a:defRPr/>
              </a:pPr>
              <a:t>‹#›</a:t>
            </a:fld>
            <a:endParaRPr lang="en-US"/>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4AA4A5-7BAC-4FBA-94F8-BF573C950600}" type="slidenum">
              <a:rPr lang="en-US"/>
              <a:pPr>
                <a:defRPr/>
              </a:pPr>
              <a:t>‹#›</a:t>
            </a:fld>
            <a:endParaRPr lang="en-US"/>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E03BE0-DADE-4ADE-80D4-4A136866C9D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F116D6-2B7F-424B-AABA-673762B4029A}"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EBE087-090F-4039-983E-44F34C102260}" type="slidenum">
              <a:rPr lang="en-US"/>
              <a:pPr>
                <a:defRPr/>
              </a:pPr>
              <a:t>‹#›</a:t>
            </a:fld>
            <a:endParaRPr lang="en-US"/>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7FC24F-643B-48F4-AF56-CCD396E995AB}" type="slidenum">
              <a:rPr lang="en-US"/>
              <a:pPr>
                <a:defRPr/>
              </a:pPr>
              <a:t>‹#›</a:t>
            </a:fld>
            <a:endParaRPr lang="en-US"/>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BA5AF31-A430-4A7E-95D7-F1468335398F}" type="slidenum">
              <a:rPr lang="en-US"/>
              <a:pPr>
                <a:defRPr/>
              </a:pPr>
              <a:t>‹#›</a:t>
            </a:fld>
            <a:endParaRPr lang="en-US"/>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313FF40-7CC9-47A0-A379-A6B939DF3F05}" type="slidenum">
              <a:rPr lang="en-US"/>
              <a:pPr>
                <a:defRPr/>
              </a:pPr>
              <a:t>‹#›</a:t>
            </a:fld>
            <a:endParaRPr lang="en-US"/>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CA18FBE-268F-4281-A944-614077F8B2CA}" type="slidenum">
              <a:rPr lang="en-US"/>
              <a:pPr>
                <a:defRPr/>
              </a:pPr>
              <a:t>‹#›</a:t>
            </a:fld>
            <a:endParaRPr lang="en-US"/>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71CC56-2C83-4B26-BAEC-2C5655F15F37}" type="slidenum">
              <a:rPr lang="en-US"/>
              <a:pPr>
                <a:defRPr/>
              </a:pPr>
              <a:t>‹#›</a:t>
            </a:fld>
            <a:endParaRPr lang="en-US"/>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81DEEE-6A66-42E7-B30C-DE8664409C5A}" type="slidenum">
              <a:rPr lang="en-US"/>
              <a:pPr>
                <a:defRPr/>
              </a:pPr>
              <a:t>‹#›</a:t>
            </a:fld>
            <a:endParaRPr lang="en-US"/>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1B5F1D-12AC-4950-B27B-EDC7A0F760E6}" type="slidenum">
              <a:rPr lang="en-US"/>
              <a:pPr>
                <a:defRPr/>
              </a:pPr>
              <a:t>‹#›</a:t>
            </a:fld>
            <a:endParaRPr lang="en-US"/>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07B0F7-E86F-4982-89BE-2A3A15F7E368}" type="slidenum">
              <a:rPr lang="en-US"/>
              <a:pPr>
                <a:defRPr/>
              </a:pPr>
              <a:t>‹#›</a:t>
            </a:fld>
            <a:endParaRPr lang="en-US"/>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6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1987FD7-DB6B-4DFB-BDCD-F39DC39D22E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5FFF88-7BF6-484B-908F-2B773C278C1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DA4AF0-F13D-4E24-BA71-4CD75D816B5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bwMode="auto">
          <a:xfrm>
            <a:off x="5868988" y="6278563"/>
            <a:ext cx="3273425" cy="579437"/>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64EDC6B2-DE63-44A4-80BA-C7D3D5370064}"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0EB739-D5EC-474F-999F-AB0366C31AE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4CE048-DD04-4B3C-96A5-4E96C720CDF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C3945F-FB0C-42A3-93E8-2EEF96AEF56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41469F-6C48-4C25-8CD1-CA6FACD83946}"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AB4A3C-50B8-465E-BCF8-A117727ADD4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F904AF-4696-4003-9CF0-EBA8E63A459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8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8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F28FB1-AC0F-4838-B666-19AD74AA886D}"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44BDA88-D752-4186-8CD8-174A8A82A547}" type="datetime1">
              <a:rPr lang="en-US"/>
              <a:pPr>
                <a:defRPr/>
              </a:pPr>
              <a:t>1/19/2012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26F847-B81E-4605-ADC4-01A37C7B883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7E3BE58-CA03-477D-A247-486D5E4E3911}" type="datetime1">
              <a:rPr lang="en-US"/>
              <a:pPr>
                <a:defRPr/>
              </a:pPr>
              <a:t>1/19/2012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BF41B5-3D04-4ECF-97C6-95A7A41EE5DC}"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7615420-13E9-4043-85F3-C5EAF7325461}" type="datetime1">
              <a:rPr lang="en-US"/>
              <a:pPr>
                <a:defRPr/>
              </a:pPr>
              <a:t>1/19/2012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86759A-E261-4E1A-BDB3-CEB43095A681}"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1F9C370-D032-4DE0-9461-64A126236173}" type="datetime1">
              <a:rPr lang="en-US"/>
              <a:pPr>
                <a:defRPr/>
              </a:pPr>
              <a:t>1/19/2012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7F1054-9F58-486A-BE53-40756F9AB8F7}"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7577EA1-C966-4D1A-9CCA-DC44DD2E2E1C}" type="datetime1">
              <a:rPr lang="en-US"/>
              <a:pPr>
                <a:defRPr/>
              </a:pPr>
              <a:t>1/19/2012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E4F7B6B-58DA-405C-A567-A376C5407C55}"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63FEFEA-77E0-4D8F-8C76-C46E9A0385DA}" type="datetime1">
              <a:rPr lang="en-US"/>
              <a:pPr>
                <a:defRPr/>
              </a:pPr>
              <a:t>1/19/2012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E60F30-3DEB-49E2-8365-E6A604ACC44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59BA4C-9927-44C7-800E-8A3E51B1F363}"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10F2ECD-36A2-407A-BFD3-B23FF58D73FE}" type="datetime1">
              <a:rPr lang="en-US"/>
              <a:pPr>
                <a:defRPr/>
              </a:pPr>
              <a:t>1/19/2012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B6DEF55-663D-4FBF-888A-6263FA0D169C}"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49456B1-A627-49CD-BC3E-3ED847F20A5B}" type="datetime1">
              <a:rPr lang="en-US"/>
              <a:pPr>
                <a:defRPr/>
              </a:pPr>
              <a:t>1/19/2012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5B6577-331B-4FFB-BD2A-99813F4D1E26}"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5027D0F-E87A-4984-A6AD-C7EFF492CE02}" type="datetime1">
              <a:rPr lang="en-US"/>
              <a:pPr>
                <a:defRPr/>
              </a:pPr>
              <a:t>1/19/2012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CB3B35-6135-4EC7-B96B-D4D4CAD44793}"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E7C0414-D2D6-40DD-A2E2-091950142C5C}" type="datetime1">
              <a:rPr lang="en-US"/>
              <a:pPr>
                <a:defRPr/>
              </a:pPr>
              <a:t>1/19/2012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4A3259-DF95-4B51-9451-62C7628E3964}"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8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8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F916D68-6FBF-490E-B256-4CFE4D32708C}" type="datetime1">
              <a:rPr lang="en-US"/>
              <a:pPr>
                <a:defRPr/>
              </a:pPr>
              <a:t>1/19/2012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781570-220A-4162-B290-6769AFB79223}"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3733800"/>
            <a:ext cx="8610600" cy="180975"/>
            <a:chOff x="144" y="1680"/>
            <a:chExt cx="5424" cy="144"/>
          </a:xfrm>
        </p:grpSpPr>
        <p:sp>
          <p:nvSpPr>
            <p:cNvPr id="5" name="Rectangle 8"/>
            <p:cNvSpPr>
              <a:spLocks noChangeArrowheads="1"/>
            </p:cNvSpPr>
            <p:nvPr userDrawn="1"/>
          </p:nvSpPr>
          <p:spPr bwMode="auto">
            <a:xfrm>
              <a:off x="144" y="1680"/>
              <a:ext cx="1808" cy="144"/>
            </a:xfrm>
            <a:prstGeom prst="rect">
              <a:avLst/>
            </a:prstGeom>
            <a:solidFill>
              <a:srgbClr val="688EC0"/>
            </a:solidFill>
            <a:ln w="9525">
              <a:noFill/>
              <a:miter lim="800000"/>
              <a:headEnd/>
              <a:tailEnd/>
            </a:ln>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rgbClr val="C4D3E6"/>
            </a:solidFill>
            <a:ln w="9525">
              <a:noFill/>
              <a:miter lim="800000"/>
              <a:headEnd/>
              <a:tailEnd/>
            </a:ln>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rgbClr val="3A5E8C"/>
            </a:solidFill>
            <a:ln w="9525">
              <a:noFill/>
              <a:miter lim="800000"/>
              <a:headEnd/>
              <a:tailEnd/>
            </a:ln>
          </p:spPr>
          <p:txBody>
            <a:bodyPr wrap="none" anchor="ctr"/>
            <a:lstStyle/>
            <a:p>
              <a:pPr>
                <a:defRPr/>
              </a:pPr>
              <a:endParaRPr lang="en-US"/>
            </a:p>
          </p:txBody>
        </p:sp>
      </p:grpSp>
      <p:sp>
        <p:nvSpPr>
          <p:cNvPr id="160770" name="Rectangle 2"/>
          <p:cNvSpPr>
            <a:spLocks noGrp="1" noChangeArrowheads="1"/>
          </p:cNvSpPr>
          <p:nvPr>
            <p:ph type="ctrTitle"/>
          </p:nvPr>
        </p:nvSpPr>
        <p:spPr>
          <a:xfrm>
            <a:off x="685800" y="609600"/>
            <a:ext cx="7772400" cy="2971800"/>
          </a:xfrm>
        </p:spPr>
        <p:txBody>
          <a:bodyPr/>
          <a:lstStyle>
            <a:lvl1pPr algn="ctr">
              <a:defRPr sz="4700"/>
            </a:lvl1pPr>
          </a:lstStyle>
          <a:p>
            <a:r>
              <a:rPr lang="en-US"/>
              <a:t>Click to edit Master title style</a:t>
            </a:r>
          </a:p>
        </p:txBody>
      </p:sp>
      <p:sp>
        <p:nvSpPr>
          <p:cNvPr id="160771" name="Rectangle 3"/>
          <p:cNvSpPr>
            <a:spLocks noGrp="1" noChangeArrowheads="1"/>
          </p:cNvSpPr>
          <p:nvPr>
            <p:ph type="subTitle" idx="1"/>
          </p:nvPr>
        </p:nvSpPr>
        <p:spPr>
          <a:xfrm>
            <a:off x="1371600" y="4114800"/>
            <a:ext cx="6400800" cy="1981200"/>
          </a:xfrm>
        </p:spPr>
        <p:txBody>
          <a:bodyPr/>
          <a:lstStyle>
            <a:lvl1pPr marL="0" indent="0" algn="ctr">
              <a:buFont typeface="Wingdings" pitchFamily="2" charset="2"/>
              <a:buNone/>
              <a:defRPr sz="24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fld id="{A03156D1-D373-45BD-9531-B788FE842323}" type="datetime1">
              <a:rPr lang="en-US"/>
              <a:pPr>
                <a:defRPr/>
              </a:pPr>
              <a:t>1/19/2012</a:t>
            </a:fld>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6AD561DA-F321-490F-9822-587A91516182}"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974237F-FF24-41DC-BC34-BAF08DE19A8C}" type="datetime1">
              <a:rPr lang="en-US"/>
              <a:pPr>
                <a:defRPr/>
              </a:pPr>
              <a:t>1/19/2012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EF43E8-BA4A-4C2F-8103-C3663E8F2147}"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5294796C-2A58-458D-BD39-B977825199D4}" type="datetime1">
              <a:rPr lang="en-US"/>
              <a:pPr>
                <a:defRPr/>
              </a:pPr>
              <a:t>1/19/2012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2A6CC9-2902-4191-B4D1-E2AAA68C1DFB}"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BFA9F1F-4537-477D-872C-678B6F2A2FED}" type="datetime1">
              <a:rPr lang="en-US"/>
              <a:pPr>
                <a:defRPr/>
              </a:pPr>
              <a:t>1/19/2012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DAC79B-39FC-4682-9311-8D45C20BD9B5}"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50A7DA74-6285-4300-BDE3-EA03AB01CEF8}" type="datetime1">
              <a:rPr lang="en-US"/>
              <a:pPr>
                <a:defRPr/>
              </a:pPr>
              <a:t>1/19/2012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F29846-3E2B-46A5-AB93-59D3DA8C901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3A014E-0460-4BF5-9D0A-77EA081773BD}"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5315D4E-552D-437E-9FC9-057565814DB2}" type="datetime1">
              <a:rPr lang="en-US"/>
              <a:pPr>
                <a:defRPr/>
              </a:pPr>
              <a:t>1/19/2012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B7E9CAF-FEB9-4351-950A-292CF7DF5B72}"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408B087-B9DB-415A-BE55-6CF4F7C77699}" type="datetime1">
              <a:rPr lang="en-US"/>
              <a:pPr>
                <a:defRPr/>
              </a:pPr>
              <a:t>1/19/2012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1BEF931-0A59-4F8F-B978-F4CABD780BC3}"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7159BA9-9860-4269-AA6F-5C307037786A}" type="datetime1">
              <a:rPr lang="en-US"/>
              <a:pPr>
                <a:defRPr/>
              </a:pPr>
              <a:t>1/19/2012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5CB4C0-3F80-481F-8FB8-C90A14C81979}"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96F8F5E-7D41-4F6A-9EE6-EF974E501CBC}" type="datetime1">
              <a:rPr lang="en-US"/>
              <a:pPr>
                <a:defRPr/>
              </a:pPr>
              <a:t>1/19/2012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A1D8A9-2014-47C0-954E-32ACD650558F}"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891C2D6-A0AA-4C2A-87FB-C92B5BC8009D}" type="datetime1">
              <a:rPr lang="en-US"/>
              <a:pPr>
                <a:defRPr/>
              </a:pPr>
              <a:t>1/19/2012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394F6A-B5FC-4ED7-8E4A-402034AB4293}"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8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8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64E7470-9200-4890-B490-C902AFBD7D21}" type="datetime1">
              <a:rPr lang="en-US"/>
              <a:pPr>
                <a:defRPr/>
              </a:pPr>
              <a:t>1/19/2012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C4ED57-A060-4909-B032-77038ED59EE7}"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F66DB8-6792-466F-995D-C4049EDB4558}"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232A43-7AF4-4FED-8C2A-3A1863F14FB9}"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1BC822-5911-40A4-BCB2-53E4E2B0BCB7}"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31F6BE-ADA7-4D1B-B439-4BEBC2573FE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27279CF-2BF0-4673-B89F-5867EB5D8DC1}"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0D234E-D95B-4126-AD22-9CB187869D06}"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71FE676-48C0-4FF8-9EA9-CEDC617CDB2A}"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F4955B9-C2B3-4B55-83EE-00B4D95FC586}"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DFB862-820E-4793-AB41-2FA61B9FD9D1}"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A6DBC6-D2EC-4C08-9814-F23269ECB2F2}"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4123B8-BD3B-4FA3-B8E0-3EC7642FC110}"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5051D7-A22B-4627-A925-31DAA25AEDE7}"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3733800"/>
            <a:ext cx="8610600" cy="180975"/>
            <a:chOff x="144" y="1680"/>
            <a:chExt cx="5424" cy="144"/>
          </a:xfrm>
        </p:grpSpPr>
        <p:sp>
          <p:nvSpPr>
            <p:cNvPr id="5" name="Rectangle 8"/>
            <p:cNvSpPr>
              <a:spLocks noChangeArrowheads="1"/>
            </p:cNvSpPr>
            <p:nvPr userDrawn="1"/>
          </p:nvSpPr>
          <p:spPr bwMode="auto">
            <a:xfrm>
              <a:off x="144" y="1680"/>
              <a:ext cx="1808" cy="144"/>
            </a:xfrm>
            <a:prstGeom prst="rect">
              <a:avLst/>
            </a:prstGeom>
            <a:solidFill>
              <a:srgbClr val="688EC0"/>
            </a:solidFill>
            <a:ln w="9525">
              <a:noFill/>
              <a:miter lim="800000"/>
              <a:headEnd/>
              <a:tailEnd/>
            </a:ln>
          </p:spPr>
          <p:txBody>
            <a:bodyPr wrap="none" anchor="ctr"/>
            <a:lstStyle/>
            <a:p>
              <a:pPr>
                <a:defRPr/>
              </a:pPr>
              <a:endParaRPr lang="en-US">
                <a:solidFill>
                  <a:srgbClr val="000000"/>
                </a:solidFill>
              </a:endParaRPr>
            </a:p>
          </p:txBody>
        </p:sp>
        <p:sp>
          <p:nvSpPr>
            <p:cNvPr id="6" name="Rectangle 9"/>
            <p:cNvSpPr>
              <a:spLocks noChangeArrowheads="1"/>
            </p:cNvSpPr>
            <p:nvPr userDrawn="1"/>
          </p:nvSpPr>
          <p:spPr bwMode="auto">
            <a:xfrm>
              <a:off x="1952" y="1680"/>
              <a:ext cx="1808" cy="144"/>
            </a:xfrm>
            <a:prstGeom prst="rect">
              <a:avLst/>
            </a:prstGeom>
            <a:solidFill>
              <a:srgbClr val="C4D3E6"/>
            </a:solidFill>
            <a:ln w="9525">
              <a:noFill/>
              <a:miter lim="800000"/>
              <a:headEnd/>
              <a:tailEnd/>
            </a:ln>
          </p:spPr>
          <p:txBody>
            <a:bodyPr wrap="none" anchor="ctr"/>
            <a:lstStyle/>
            <a:p>
              <a:pPr>
                <a:defRPr/>
              </a:pPr>
              <a:endParaRPr lang="en-US">
                <a:solidFill>
                  <a:srgbClr val="000000"/>
                </a:solidFill>
              </a:endParaRPr>
            </a:p>
          </p:txBody>
        </p:sp>
        <p:sp>
          <p:nvSpPr>
            <p:cNvPr id="7" name="Rectangle 10"/>
            <p:cNvSpPr>
              <a:spLocks noChangeArrowheads="1"/>
            </p:cNvSpPr>
            <p:nvPr userDrawn="1"/>
          </p:nvSpPr>
          <p:spPr bwMode="auto">
            <a:xfrm>
              <a:off x="3760" y="1680"/>
              <a:ext cx="1808" cy="144"/>
            </a:xfrm>
            <a:prstGeom prst="rect">
              <a:avLst/>
            </a:prstGeom>
            <a:solidFill>
              <a:srgbClr val="3A5E8C"/>
            </a:solidFill>
            <a:ln w="9525">
              <a:noFill/>
              <a:miter lim="800000"/>
              <a:headEnd/>
              <a:tailEnd/>
            </a:ln>
          </p:spPr>
          <p:txBody>
            <a:bodyPr wrap="none" anchor="ctr"/>
            <a:lstStyle/>
            <a:p>
              <a:pPr>
                <a:defRPr/>
              </a:pPr>
              <a:endParaRPr lang="en-US">
                <a:solidFill>
                  <a:srgbClr val="000000"/>
                </a:solidFill>
              </a:endParaRPr>
            </a:p>
          </p:txBody>
        </p:sp>
      </p:grpSp>
      <p:sp>
        <p:nvSpPr>
          <p:cNvPr id="160770" name="Rectangle 2"/>
          <p:cNvSpPr>
            <a:spLocks noGrp="1" noChangeArrowheads="1"/>
          </p:cNvSpPr>
          <p:nvPr>
            <p:ph type="ctrTitle"/>
          </p:nvPr>
        </p:nvSpPr>
        <p:spPr>
          <a:xfrm>
            <a:off x="685800" y="609600"/>
            <a:ext cx="7772400" cy="2971800"/>
          </a:xfrm>
        </p:spPr>
        <p:txBody>
          <a:bodyPr/>
          <a:lstStyle>
            <a:lvl1pPr algn="ctr">
              <a:defRPr sz="4700"/>
            </a:lvl1pPr>
          </a:lstStyle>
          <a:p>
            <a:r>
              <a:rPr lang="en-US"/>
              <a:t>Click to edit Master title style</a:t>
            </a:r>
          </a:p>
        </p:txBody>
      </p:sp>
      <p:sp>
        <p:nvSpPr>
          <p:cNvPr id="160771" name="Rectangle 3"/>
          <p:cNvSpPr>
            <a:spLocks noGrp="1" noChangeArrowheads="1"/>
          </p:cNvSpPr>
          <p:nvPr>
            <p:ph type="subTitle" idx="1"/>
          </p:nvPr>
        </p:nvSpPr>
        <p:spPr>
          <a:xfrm>
            <a:off x="1371600" y="4114800"/>
            <a:ext cx="6400800" cy="1981200"/>
          </a:xfrm>
        </p:spPr>
        <p:txBody>
          <a:bodyPr/>
          <a:lstStyle>
            <a:lvl1pPr marL="0" indent="0" algn="ctr">
              <a:buFont typeface="Wingdings" pitchFamily="2" charset="2"/>
              <a:buNone/>
              <a:defRPr sz="2400"/>
            </a:lvl1pPr>
          </a:lstStyle>
          <a:p>
            <a:r>
              <a:rPr lang="en-US"/>
              <a:t>Click to edit Master subtitle style</a:t>
            </a:r>
          </a:p>
        </p:txBody>
      </p:sp>
      <p:sp>
        <p:nvSpPr>
          <p:cNvPr id="8" name="Rectangle 4"/>
          <p:cNvSpPr>
            <a:spLocks noGrp="1" noChangeArrowheads="1"/>
          </p:cNvSpPr>
          <p:nvPr>
            <p:ph type="dt" sz="half" idx="10"/>
          </p:nvPr>
        </p:nvSpPr>
        <p:spPr bwMode="auto">
          <a:xfrm>
            <a:off x="457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000">
                <a:solidFill>
                  <a:srgbClr val="000000"/>
                </a:solidFill>
              </a:defRPr>
            </a:lvl1pPr>
          </a:lstStyle>
          <a:p>
            <a:pPr>
              <a:defRPr/>
            </a:pPr>
            <a:fld id="{4BF945A5-1F96-4CA3-8CE4-BC762D498B57}" type="datetime1">
              <a:rPr lang="en-US"/>
              <a:pPr>
                <a:defRPr/>
              </a:pPr>
              <a:t>1/19/2012</a:t>
            </a:fld>
            <a:endParaRPr lang="en-US"/>
          </a:p>
        </p:txBody>
      </p:sp>
      <p:sp>
        <p:nvSpPr>
          <p:cNvPr id="9" name="Rectangle 5"/>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Verdana" pitchFamily="34" charset="0"/>
                <a:ea typeface="+mn-ea"/>
                <a:cs typeface="+mn-cs"/>
              </a:defRPr>
            </a:lvl1pPr>
          </a:lstStyle>
          <a:p>
            <a:pPr>
              <a:defRPr/>
            </a:pPr>
            <a:endParaRPr lang="en-US"/>
          </a:p>
        </p:txBody>
      </p:sp>
      <p:sp>
        <p:nvSpPr>
          <p:cNvPr id="10" name="Rectangle 6"/>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pPr>
              <a:defRPr/>
            </a:pPr>
            <a:fld id="{38DA6172-CFE3-4ED8-B510-DE6B23FF2C64}"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C22098-BC2D-45C3-A6A8-F2A7C6F3B054}"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8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8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1D126E9-3CF1-4406-8AA4-526AE2965903}"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8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8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ea typeface="ＭＳ Ｐゴシック" pitchFamily="-108" charset="-128"/>
              </a:defRPr>
            </a:lvl1pPr>
          </a:lstStyle>
          <a:p>
            <a:pPr>
              <a:defRPr/>
            </a:pPr>
            <a:endParaRPr lang="en-US"/>
          </a:p>
        </p:txBody>
      </p:sp>
      <p:sp>
        <p:nvSpPr>
          <p:cNvPr id="5" name="Rectangle 5"/>
          <p:cNvSpPr>
            <a:spLocks noGrp="1" noChangeArrowheads="1"/>
          </p:cNvSpPr>
          <p:nvPr>
            <p:ph type="ftr" sz="quarter" idx="11"/>
          </p:nvPr>
        </p:nvSpPr>
        <p:spPr/>
        <p:txBody>
          <a:bodyPr/>
          <a:lstStyle>
            <a:lvl1pPr>
              <a:defRPr>
                <a:ea typeface="ＭＳ Ｐゴシック" pitchFamily="-108"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4B1251B-1FF9-49DF-B820-5DF8C58095C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7F4CC7-7F68-4BDE-A553-529CF2BF7DFB}"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ＭＳ Ｐゴシック" pitchFamily="-108" charset="-128"/>
              </a:defRPr>
            </a:lvl1pPr>
          </a:lstStyle>
          <a:p>
            <a:pPr>
              <a:defRPr/>
            </a:pPr>
            <a:endParaRPr lang="en-US"/>
          </a:p>
        </p:txBody>
      </p:sp>
      <p:sp>
        <p:nvSpPr>
          <p:cNvPr id="5" name="Rectangle 5"/>
          <p:cNvSpPr>
            <a:spLocks noGrp="1" noChangeArrowheads="1"/>
          </p:cNvSpPr>
          <p:nvPr>
            <p:ph type="ftr" sz="quarter" idx="11"/>
          </p:nvPr>
        </p:nvSpPr>
        <p:spPr/>
        <p:txBody>
          <a:bodyPr/>
          <a:lstStyle>
            <a:lvl1pPr>
              <a:defRPr>
                <a:ea typeface="ＭＳ Ｐゴシック" pitchFamily="-108"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49EDE6F-3BE3-4B1C-8DA3-5002B4F910DF}"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ea typeface="ＭＳ Ｐゴシック" pitchFamily="-108" charset="-128"/>
              </a:defRPr>
            </a:lvl1pPr>
          </a:lstStyle>
          <a:p>
            <a:pPr>
              <a:defRPr/>
            </a:pPr>
            <a:endParaRPr lang="en-US"/>
          </a:p>
        </p:txBody>
      </p:sp>
      <p:sp>
        <p:nvSpPr>
          <p:cNvPr id="5" name="Rectangle 5"/>
          <p:cNvSpPr>
            <a:spLocks noGrp="1" noChangeArrowheads="1"/>
          </p:cNvSpPr>
          <p:nvPr>
            <p:ph type="ftr" sz="quarter" idx="11"/>
          </p:nvPr>
        </p:nvSpPr>
        <p:spPr/>
        <p:txBody>
          <a:bodyPr/>
          <a:lstStyle>
            <a:lvl1pPr>
              <a:defRPr>
                <a:ea typeface="ＭＳ Ｐゴシック" pitchFamily="-108"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30AFC22-2BA9-41F8-8379-08BFDABAB5D7}"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ea typeface="ＭＳ Ｐゴシック" pitchFamily="-108" charset="-128"/>
              </a:defRPr>
            </a:lvl1pPr>
          </a:lstStyle>
          <a:p>
            <a:pPr>
              <a:defRPr/>
            </a:pPr>
            <a:endParaRPr lang="en-US"/>
          </a:p>
        </p:txBody>
      </p:sp>
      <p:sp>
        <p:nvSpPr>
          <p:cNvPr id="6" name="Rectangle 5"/>
          <p:cNvSpPr>
            <a:spLocks noGrp="1" noChangeArrowheads="1"/>
          </p:cNvSpPr>
          <p:nvPr>
            <p:ph type="ftr" sz="quarter" idx="11"/>
          </p:nvPr>
        </p:nvSpPr>
        <p:spPr/>
        <p:txBody>
          <a:bodyPr/>
          <a:lstStyle>
            <a:lvl1pPr>
              <a:defRPr>
                <a:ea typeface="ＭＳ Ｐゴシック" pitchFamily="-108"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6097E4AF-06C5-47F4-8CF5-0883FFE03184}"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ea typeface="ＭＳ Ｐゴシック" pitchFamily="-108" charset="-128"/>
              </a:defRPr>
            </a:lvl1pPr>
          </a:lstStyle>
          <a:p>
            <a:pPr>
              <a:defRPr/>
            </a:pPr>
            <a:endParaRPr lang="en-US"/>
          </a:p>
        </p:txBody>
      </p:sp>
      <p:sp>
        <p:nvSpPr>
          <p:cNvPr id="8" name="Rectangle 5"/>
          <p:cNvSpPr>
            <a:spLocks noGrp="1" noChangeArrowheads="1"/>
          </p:cNvSpPr>
          <p:nvPr>
            <p:ph type="ftr" sz="quarter" idx="11"/>
          </p:nvPr>
        </p:nvSpPr>
        <p:spPr/>
        <p:txBody>
          <a:bodyPr/>
          <a:lstStyle>
            <a:lvl1pPr>
              <a:defRPr>
                <a:ea typeface="ＭＳ Ｐゴシック" pitchFamily="-108" charset="-128"/>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F3333F86-0D0C-43ED-A8D8-09B8E7AE8F11}"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ea typeface="ＭＳ Ｐゴシック" pitchFamily="-108" charset="-128"/>
              </a:defRPr>
            </a:lvl1pPr>
          </a:lstStyle>
          <a:p>
            <a:pPr>
              <a:defRPr/>
            </a:pPr>
            <a:endParaRPr lang="en-US"/>
          </a:p>
        </p:txBody>
      </p:sp>
      <p:sp>
        <p:nvSpPr>
          <p:cNvPr id="4" name="Rectangle 5"/>
          <p:cNvSpPr>
            <a:spLocks noGrp="1" noChangeArrowheads="1"/>
          </p:cNvSpPr>
          <p:nvPr>
            <p:ph type="ftr" sz="quarter" idx="11"/>
          </p:nvPr>
        </p:nvSpPr>
        <p:spPr/>
        <p:txBody>
          <a:bodyPr/>
          <a:lstStyle>
            <a:lvl1pPr>
              <a:defRPr>
                <a:ea typeface="ＭＳ Ｐゴシック" pitchFamily="-108" charset="-128"/>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43E569CB-25E0-497B-940D-059BC9881DA8}"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ea typeface="ＭＳ Ｐゴシック" pitchFamily="-108" charset="-128"/>
              </a:defRPr>
            </a:lvl1pPr>
          </a:lstStyle>
          <a:p>
            <a:pPr>
              <a:defRPr/>
            </a:pPr>
            <a:endParaRPr lang="en-US"/>
          </a:p>
        </p:txBody>
      </p:sp>
      <p:sp>
        <p:nvSpPr>
          <p:cNvPr id="3" name="Rectangle 5"/>
          <p:cNvSpPr>
            <a:spLocks noGrp="1" noChangeArrowheads="1"/>
          </p:cNvSpPr>
          <p:nvPr>
            <p:ph type="ftr" sz="quarter" idx="11"/>
          </p:nvPr>
        </p:nvSpPr>
        <p:spPr/>
        <p:txBody>
          <a:bodyPr/>
          <a:lstStyle>
            <a:lvl1pPr>
              <a:defRPr>
                <a:ea typeface="ＭＳ Ｐゴシック" pitchFamily="-108" charset="-128"/>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85431EB4-E38D-4F40-87E9-5C9D578AF3BA}"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ea typeface="ＭＳ Ｐゴシック" pitchFamily="-108" charset="-128"/>
              </a:defRPr>
            </a:lvl1pPr>
          </a:lstStyle>
          <a:p>
            <a:pPr>
              <a:defRPr/>
            </a:pPr>
            <a:endParaRPr lang="en-US"/>
          </a:p>
        </p:txBody>
      </p:sp>
      <p:sp>
        <p:nvSpPr>
          <p:cNvPr id="6" name="Rectangle 5"/>
          <p:cNvSpPr>
            <a:spLocks noGrp="1" noChangeArrowheads="1"/>
          </p:cNvSpPr>
          <p:nvPr>
            <p:ph type="ftr" sz="quarter" idx="11"/>
          </p:nvPr>
        </p:nvSpPr>
        <p:spPr/>
        <p:txBody>
          <a:bodyPr/>
          <a:lstStyle>
            <a:lvl1pPr>
              <a:defRPr>
                <a:ea typeface="ＭＳ Ｐゴシック" pitchFamily="-108"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AB77BF32-9586-4E55-8014-82A2143109BE}"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ea typeface="ＭＳ Ｐゴシック" pitchFamily="-108" charset="-128"/>
              </a:defRPr>
            </a:lvl1pPr>
          </a:lstStyle>
          <a:p>
            <a:pPr>
              <a:defRPr/>
            </a:pPr>
            <a:endParaRPr lang="en-US"/>
          </a:p>
        </p:txBody>
      </p:sp>
      <p:sp>
        <p:nvSpPr>
          <p:cNvPr id="6" name="Rectangle 5"/>
          <p:cNvSpPr>
            <a:spLocks noGrp="1" noChangeArrowheads="1"/>
          </p:cNvSpPr>
          <p:nvPr>
            <p:ph type="ftr" sz="quarter" idx="11"/>
          </p:nvPr>
        </p:nvSpPr>
        <p:spPr/>
        <p:txBody>
          <a:bodyPr/>
          <a:lstStyle>
            <a:lvl1pPr>
              <a:defRPr>
                <a:ea typeface="ＭＳ Ｐゴシック" pitchFamily="-108"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BFEF6D41-F801-45BE-A8D1-464FCF821949}"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ＭＳ Ｐゴシック" pitchFamily="-108" charset="-128"/>
              </a:defRPr>
            </a:lvl1pPr>
          </a:lstStyle>
          <a:p>
            <a:pPr>
              <a:defRPr/>
            </a:pPr>
            <a:endParaRPr lang="en-US"/>
          </a:p>
        </p:txBody>
      </p:sp>
      <p:sp>
        <p:nvSpPr>
          <p:cNvPr id="5" name="Rectangle 5"/>
          <p:cNvSpPr>
            <a:spLocks noGrp="1" noChangeArrowheads="1"/>
          </p:cNvSpPr>
          <p:nvPr>
            <p:ph type="ftr" sz="quarter" idx="11"/>
          </p:nvPr>
        </p:nvSpPr>
        <p:spPr/>
        <p:txBody>
          <a:bodyPr/>
          <a:lstStyle>
            <a:lvl1pPr>
              <a:defRPr>
                <a:ea typeface="ＭＳ Ｐゴシック" pitchFamily="-108"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C2CFCC5-2D16-4497-8F8F-F3EDB5FB5AE4}"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ＭＳ Ｐゴシック" pitchFamily="-108" charset="-128"/>
              </a:defRPr>
            </a:lvl1pPr>
          </a:lstStyle>
          <a:p>
            <a:pPr>
              <a:defRPr/>
            </a:pPr>
            <a:endParaRPr lang="en-US"/>
          </a:p>
        </p:txBody>
      </p:sp>
      <p:sp>
        <p:nvSpPr>
          <p:cNvPr id="5" name="Rectangle 5"/>
          <p:cNvSpPr>
            <a:spLocks noGrp="1" noChangeArrowheads="1"/>
          </p:cNvSpPr>
          <p:nvPr>
            <p:ph type="ftr" sz="quarter" idx="11"/>
          </p:nvPr>
        </p:nvSpPr>
        <p:spPr/>
        <p:txBody>
          <a:bodyPr/>
          <a:lstStyle>
            <a:lvl1pPr>
              <a:defRPr>
                <a:ea typeface="ＭＳ Ｐゴシック" pitchFamily="-108"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7482ACC-8421-4A85-8C57-09449DBE18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8AEEE6-2FA5-4A50-8D30-C50BD88DA8FC}"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6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ea typeface="ＭＳ Ｐゴシック" pitchFamily="-108" charset="-128"/>
              </a:defRPr>
            </a:lvl1pPr>
          </a:lstStyle>
          <a:p>
            <a:pPr>
              <a:defRPr/>
            </a:pPr>
            <a:endParaRPr lang="en-US"/>
          </a:p>
        </p:txBody>
      </p:sp>
      <p:sp>
        <p:nvSpPr>
          <p:cNvPr id="4" name="Rectangle 5"/>
          <p:cNvSpPr>
            <a:spLocks noGrp="1" noChangeArrowheads="1"/>
          </p:cNvSpPr>
          <p:nvPr>
            <p:ph type="ftr" sz="quarter" idx="11"/>
          </p:nvPr>
        </p:nvSpPr>
        <p:spPr/>
        <p:txBody>
          <a:bodyPr/>
          <a:lstStyle>
            <a:lvl1pPr>
              <a:defRPr>
                <a:ea typeface="ＭＳ Ｐゴシック" pitchFamily="-108" charset="-128"/>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46F35CED-3B63-45F0-AFAE-CB04332222C7}"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theme" Target="../theme/theme10.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slideLayout" Target="../slideLayouts/slideLayout114.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theme" Target="../theme/theme11.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3.xml"/><Relationship Id="rId13" Type="http://schemas.openxmlformats.org/officeDocument/2006/relationships/theme" Target="../theme/theme12.xml"/><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slideLayout" Target="../slideLayouts/slideLayout137.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5.xml"/><Relationship Id="rId13" Type="http://schemas.openxmlformats.org/officeDocument/2006/relationships/theme" Target="../theme/theme13.xml"/><Relationship Id="rId3" Type="http://schemas.openxmlformats.org/officeDocument/2006/relationships/slideLayout" Target="../slideLayouts/slideLayout140.xml"/><Relationship Id="rId7" Type="http://schemas.openxmlformats.org/officeDocument/2006/relationships/slideLayout" Target="../slideLayouts/slideLayout144.xml"/><Relationship Id="rId12" Type="http://schemas.openxmlformats.org/officeDocument/2006/relationships/slideLayout" Target="../slideLayouts/slideLayout149.xml"/><Relationship Id="rId2" Type="http://schemas.openxmlformats.org/officeDocument/2006/relationships/slideLayout" Target="../slideLayouts/slideLayout139.xml"/><Relationship Id="rId1" Type="http://schemas.openxmlformats.org/officeDocument/2006/relationships/slideLayout" Target="../slideLayouts/slideLayout138.xml"/><Relationship Id="rId6" Type="http://schemas.openxmlformats.org/officeDocument/2006/relationships/slideLayout" Target="../slideLayouts/slideLayout143.xml"/><Relationship Id="rId11" Type="http://schemas.openxmlformats.org/officeDocument/2006/relationships/slideLayout" Target="../slideLayouts/slideLayout148.xml"/><Relationship Id="rId5" Type="http://schemas.openxmlformats.org/officeDocument/2006/relationships/slideLayout" Target="../slideLayouts/slideLayout142.xml"/><Relationship Id="rId10" Type="http://schemas.openxmlformats.org/officeDocument/2006/relationships/slideLayout" Target="../slideLayouts/slideLayout147.xml"/><Relationship Id="rId4" Type="http://schemas.openxmlformats.org/officeDocument/2006/relationships/slideLayout" Target="../slideLayouts/slideLayout141.xml"/><Relationship Id="rId9" Type="http://schemas.openxmlformats.org/officeDocument/2006/relationships/slideLayout" Target="../slideLayouts/slideLayout14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theme" Target="../theme/theme8.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theme" Target="../theme/theme9.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slideLayout" Target="../slideLayouts/slideLayout102.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219200"/>
            <a:ext cx="82296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053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Verdana" pitchFamily="34" charset="0"/>
                <a:ea typeface="+mn-ea"/>
                <a:cs typeface="+mn-cs"/>
              </a:defRPr>
            </a:lvl1pPr>
          </a:lstStyle>
          <a:p>
            <a:pPr>
              <a:defRPr/>
            </a:pPr>
            <a:endParaRPr lang="en-US"/>
          </a:p>
        </p:txBody>
      </p:sp>
      <p:sp>
        <p:nvSpPr>
          <p:cNvPr id="1505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Verdana" pitchFamily="34" charset="0"/>
                <a:ea typeface="+mn-ea"/>
                <a:cs typeface="+mn-cs"/>
              </a:defRPr>
            </a:lvl1pPr>
          </a:lstStyle>
          <a:p>
            <a:pPr>
              <a:defRPr/>
            </a:pPr>
            <a:endParaRPr lang="en-US"/>
          </a:p>
        </p:txBody>
      </p:sp>
      <p:sp>
        <p:nvSpPr>
          <p:cNvPr id="15053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23EE05F0-E7ED-4B3A-BD98-4B88DAABF222}" type="slidenum">
              <a:rPr lang="en-US"/>
              <a:pPr>
                <a:defRPr/>
              </a:pPr>
              <a:t>‹#›</a:t>
            </a:fld>
            <a:endParaRPr lang="en-US"/>
          </a:p>
        </p:txBody>
      </p:sp>
      <p:sp>
        <p:nvSpPr>
          <p:cNvPr id="1030" name="Rectangle 7"/>
          <p:cNvSpPr>
            <a:spLocks noChangeArrowheads="1"/>
          </p:cNvSpPr>
          <p:nvPr/>
        </p:nvSpPr>
        <p:spPr bwMode="auto">
          <a:xfrm>
            <a:off x="0" y="0"/>
            <a:ext cx="228600" cy="2286000"/>
          </a:xfrm>
          <a:prstGeom prst="rect">
            <a:avLst/>
          </a:prstGeom>
          <a:solidFill>
            <a:srgbClr val="688EC0"/>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sp>
        <p:nvSpPr>
          <p:cNvPr id="1031" name="Rectangle 9"/>
          <p:cNvSpPr>
            <a:spLocks noChangeArrowheads="1"/>
          </p:cNvSpPr>
          <p:nvPr/>
        </p:nvSpPr>
        <p:spPr bwMode="auto">
          <a:xfrm>
            <a:off x="0" y="2286000"/>
            <a:ext cx="228600" cy="2286000"/>
          </a:xfrm>
          <a:prstGeom prst="rect">
            <a:avLst/>
          </a:prstGeom>
          <a:solidFill>
            <a:srgbClr val="C4D3E6"/>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sp>
        <p:nvSpPr>
          <p:cNvPr id="1032" name="Rectangle 10"/>
          <p:cNvSpPr>
            <a:spLocks noChangeArrowheads="1"/>
          </p:cNvSpPr>
          <p:nvPr/>
        </p:nvSpPr>
        <p:spPr bwMode="auto">
          <a:xfrm>
            <a:off x="0" y="4572000"/>
            <a:ext cx="228600" cy="2286000"/>
          </a:xfrm>
          <a:prstGeom prst="rect">
            <a:avLst/>
          </a:prstGeom>
          <a:solidFill>
            <a:srgbClr val="3A5E8C"/>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5597" r:id="rId1"/>
    <p:sldLayoutId id="2147485598" r:id="rId2"/>
    <p:sldLayoutId id="2147485599" r:id="rId3"/>
    <p:sldLayoutId id="2147485600" r:id="rId4"/>
    <p:sldLayoutId id="2147485601" r:id="rId5"/>
    <p:sldLayoutId id="2147485602" r:id="rId6"/>
    <p:sldLayoutId id="2147485603" r:id="rId7"/>
    <p:sldLayoutId id="2147485604" r:id="rId8"/>
    <p:sldLayoutId id="2147485605" r:id="rId9"/>
    <p:sldLayoutId id="2147485606" r:id="rId10"/>
    <p:sldLayoutId id="2147485607" r:id="rId11"/>
    <p:sldLayoutId id="2147485608" r:id="rId12"/>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3A5E8C"/>
          </a:solidFill>
          <a:latin typeface="+mj-lt"/>
          <a:ea typeface="MS PGothic" pitchFamily="34" charset="-128"/>
          <a:cs typeface="ＭＳ Ｐゴシック" charset="0"/>
        </a:defRPr>
      </a:lvl1pPr>
      <a:lvl2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2pPr>
      <a:lvl3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3pPr>
      <a:lvl4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4pPr>
      <a:lvl5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5pPr>
      <a:lvl6pPr marL="457200" algn="l" rtl="0" fontAlgn="base">
        <a:spcBef>
          <a:spcPct val="0"/>
        </a:spcBef>
        <a:spcAft>
          <a:spcPct val="0"/>
        </a:spcAft>
        <a:defRPr sz="3600">
          <a:solidFill>
            <a:srgbClr val="3A5E8C"/>
          </a:solidFill>
          <a:latin typeface="Garamond" pitchFamily="18" charset="0"/>
        </a:defRPr>
      </a:lvl6pPr>
      <a:lvl7pPr marL="914400" algn="l" rtl="0" fontAlgn="base">
        <a:spcBef>
          <a:spcPct val="0"/>
        </a:spcBef>
        <a:spcAft>
          <a:spcPct val="0"/>
        </a:spcAft>
        <a:defRPr sz="3600">
          <a:solidFill>
            <a:srgbClr val="3A5E8C"/>
          </a:solidFill>
          <a:latin typeface="Garamond" pitchFamily="18" charset="0"/>
        </a:defRPr>
      </a:lvl7pPr>
      <a:lvl8pPr marL="1371600" algn="l" rtl="0" fontAlgn="base">
        <a:spcBef>
          <a:spcPct val="0"/>
        </a:spcBef>
        <a:spcAft>
          <a:spcPct val="0"/>
        </a:spcAft>
        <a:defRPr sz="3600">
          <a:solidFill>
            <a:srgbClr val="3A5E8C"/>
          </a:solidFill>
          <a:latin typeface="Garamond" pitchFamily="18" charset="0"/>
        </a:defRPr>
      </a:lvl8pPr>
      <a:lvl9pPr marL="1828800" algn="l" rtl="0" fontAlgn="base">
        <a:spcBef>
          <a:spcPct val="0"/>
        </a:spcBef>
        <a:spcAft>
          <a:spcPct val="0"/>
        </a:spcAft>
        <a:defRPr sz="3600">
          <a:solidFill>
            <a:srgbClr val="3A5E8C"/>
          </a:solidFill>
          <a:latin typeface="Garamond" pitchFamily="18" charset="0"/>
        </a:defRPr>
      </a:lvl9pPr>
    </p:titleStyle>
    <p:bodyStyle>
      <a:lvl1pPr marL="342900" indent="-342900" algn="l" rtl="0" eaLnBrk="0" fontAlgn="base" hangingPunct="0">
        <a:spcBef>
          <a:spcPct val="20000"/>
        </a:spcBef>
        <a:spcAft>
          <a:spcPct val="0"/>
        </a:spcAft>
        <a:buClr>
          <a:srgbClr val="3A5E8C"/>
        </a:buClr>
        <a:buSzPct val="75000"/>
        <a:buFont typeface="Wingdings" pitchFamily="2" charset="2"/>
        <a:buChar char="p"/>
        <a:defRPr sz="2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688EC0"/>
        </a:buClr>
        <a:buSzPct val="75000"/>
        <a:buFont typeface="Wingdings" pitchFamily="2" charset="2"/>
        <a:buChar char="n"/>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C4D3E6"/>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3A5E8C"/>
        </a:buClr>
        <a:buFont typeface="Wingdings" pitchFamily="2" charset="2"/>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688EC0"/>
        </a:buClr>
        <a:buSzPct val="80000"/>
        <a:buFont typeface="Wingdings" pitchFamily="2" charset="2"/>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bwMode="auto">
          <a:xfrm>
            <a:off x="457200" y="1219200"/>
            <a:ext cx="82296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053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Verdana" pitchFamily="34" charset="0"/>
                <a:ea typeface="ＭＳ Ｐゴシック" pitchFamily="-108" charset="-128"/>
                <a:cs typeface="+mn-cs"/>
              </a:defRPr>
            </a:lvl1pPr>
          </a:lstStyle>
          <a:p>
            <a:pPr>
              <a:defRPr/>
            </a:pPr>
            <a:endParaRPr lang="en-US"/>
          </a:p>
        </p:txBody>
      </p:sp>
      <p:sp>
        <p:nvSpPr>
          <p:cNvPr id="1505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Verdana" pitchFamily="34" charset="0"/>
                <a:ea typeface="ＭＳ Ｐゴシック" pitchFamily="-108" charset="-128"/>
                <a:cs typeface="+mn-cs"/>
              </a:defRPr>
            </a:lvl1pPr>
          </a:lstStyle>
          <a:p>
            <a:pPr>
              <a:defRPr/>
            </a:pPr>
            <a:endParaRPr lang="en-US"/>
          </a:p>
        </p:txBody>
      </p:sp>
      <p:sp>
        <p:nvSpPr>
          <p:cNvPr id="15053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pPr>
              <a:defRPr/>
            </a:pPr>
            <a:fld id="{69E31031-2050-4F0F-BBCB-F1399F3AAFBC}" type="slidenum">
              <a:rPr lang="en-US"/>
              <a:pPr>
                <a:defRPr/>
              </a:pPr>
              <a:t>‹#›</a:t>
            </a:fld>
            <a:endParaRPr lang="en-US"/>
          </a:p>
        </p:txBody>
      </p:sp>
      <p:sp>
        <p:nvSpPr>
          <p:cNvPr id="81926" name="Rectangle 7"/>
          <p:cNvSpPr>
            <a:spLocks noChangeArrowheads="1"/>
          </p:cNvSpPr>
          <p:nvPr/>
        </p:nvSpPr>
        <p:spPr bwMode="auto">
          <a:xfrm>
            <a:off x="0" y="0"/>
            <a:ext cx="228600" cy="2286000"/>
          </a:xfrm>
          <a:prstGeom prst="rect">
            <a:avLst/>
          </a:prstGeom>
          <a:solidFill>
            <a:srgbClr val="688EC0"/>
          </a:solidFill>
          <a:ln w="9525">
            <a:noFill/>
            <a:miter lim="800000"/>
            <a:headEnd/>
            <a:tailEnd/>
          </a:ln>
        </p:spPr>
        <p:txBody>
          <a:bodyPr wrap="none" anchor="ctr"/>
          <a:lstStyle/>
          <a:p>
            <a:pPr algn="ctr">
              <a:defRPr/>
            </a:pPr>
            <a:endParaRPr lang="en-US" sz="2400">
              <a:solidFill>
                <a:srgbClr val="000000"/>
              </a:solidFill>
              <a:latin typeface="Times New Roman" pitchFamily="18" charset="0"/>
            </a:endParaRPr>
          </a:p>
        </p:txBody>
      </p:sp>
      <p:sp>
        <p:nvSpPr>
          <p:cNvPr id="81927" name="Rectangle 9"/>
          <p:cNvSpPr>
            <a:spLocks noChangeArrowheads="1"/>
          </p:cNvSpPr>
          <p:nvPr/>
        </p:nvSpPr>
        <p:spPr bwMode="auto">
          <a:xfrm>
            <a:off x="0" y="2286000"/>
            <a:ext cx="228600" cy="2286000"/>
          </a:xfrm>
          <a:prstGeom prst="rect">
            <a:avLst/>
          </a:prstGeom>
          <a:solidFill>
            <a:srgbClr val="C4D3E6"/>
          </a:solidFill>
          <a:ln w="9525">
            <a:noFill/>
            <a:miter lim="800000"/>
            <a:headEnd/>
            <a:tailEnd/>
          </a:ln>
        </p:spPr>
        <p:txBody>
          <a:bodyPr wrap="none" anchor="ctr"/>
          <a:lstStyle/>
          <a:p>
            <a:pPr algn="ctr">
              <a:defRPr/>
            </a:pPr>
            <a:endParaRPr lang="en-US" sz="2400">
              <a:solidFill>
                <a:srgbClr val="000000"/>
              </a:solidFill>
              <a:latin typeface="Times New Roman" pitchFamily="18" charset="0"/>
            </a:endParaRPr>
          </a:p>
        </p:txBody>
      </p:sp>
      <p:sp>
        <p:nvSpPr>
          <p:cNvPr id="81928" name="Rectangle 10"/>
          <p:cNvSpPr>
            <a:spLocks noChangeArrowheads="1"/>
          </p:cNvSpPr>
          <p:nvPr/>
        </p:nvSpPr>
        <p:spPr bwMode="auto">
          <a:xfrm>
            <a:off x="0" y="4572000"/>
            <a:ext cx="228600" cy="2286000"/>
          </a:xfrm>
          <a:prstGeom prst="rect">
            <a:avLst/>
          </a:prstGeom>
          <a:solidFill>
            <a:srgbClr val="3A5E8C"/>
          </a:solidFill>
          <a:ln w="9525">
            <a:noFill/>
            <a:miter lim="800000"/>
            <a:headEnd/>
            <a:tailEnd/>
          </a:ln>
        </p:spPr>
        <p:txBody>
          <a:bodyPr wrap="none" anchor="ctr"/>
          <a:lstStyle/>
          <a:p>
            <a:pPr algn="ctr">
              <a:defRPr/>
            </a:pPr>
            <a:endParaRPr lang="en-US" sz="240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5683" r:id="rId1"/>
    <p:sldLayoutId id="2147485684" r:id="rId2"/>
    <p:sldLayoutId id="2147485685" r:id="rId3"/>
    <p:sldLayoutId id="2147485686" r:id="rId4"/>
    <p:sldLayoutId id="2147485687" r:id="rId5"/>
    <p:sldLayoutId id="2147485688" r:id="rId6"/>
    <p:sldLayoutId id="2147485689" r:id="rId7"/>
    <p:sldLayoutId id="2147485690" r:id="rId8"/>
    <p:sldLayoutId id="2147485691" r:id="rId9"/>
    <p:sldLayoutId id="2147485692" r:id="rId10"/>
    <p:sldLayoutId id="2147485693" r:id="rId11"/>
    <p:sldLayoutId id="2147485694" r:id="rId12"/>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3A5E8C"/>
          </a:solidFill>
          <a:latin typeface="+mj-lt"/>
          <a:ea typeface="MS PGothic" pitchFamily="34" charset="-128"/>
          <a:cs typeface="+mj-cs"/>
        </a:defRPr>
      </a:lvl1pPr>
      <a:lvl2pPr algn="l" rtl="0" eaLnBrk="0" fontAlgn="base" hangingPunct="0">
        <a:spcBef>
          <a:spcPct val="0"/>
        </a:spcBef>
        <a:spcAft>
          <a:spcPct val="0"/>
        </a:spcAft>
        <a:defRPr sz="3600">
          <a:solidFill>
            <a:srgbClr val="3A5E8C"/>
          </a:solidFill>
          <a:latin typeface="Garamond" pitchFamily="18" charset="0"/>
          <a:ea typeface="MS PGothic" pitchFamily="34" charset="-128"/>
        </a:defRPr>
      </a:lvl2pPr>
      <a:lvl3pPr algn="l" rtl="0" eaLnBrk="0" fontAlgn="base" hangingPunct="0">
        <a:spcBef>
          <a:spcPct val="0"/>
        </a:spcBef>
        <a:spcAft>
          <a:spcPct val="0"/>
        </a:spcAft>
        <a:defRPr sz="3600">
          <a:solidFill>
            <a:srgbClr val="3A5E8C"/>
          </a:solidFill>
          <a:latin typeface="Garamond" pitchFamily="18" charset="0"/>
          <a:ea typeface="MS PGothic" pitchFamily="34" charset="-128"/>
        </a:defRPr>
      </a:lvl3pPr>
      <a:lvl4pPr algn="l" rtl="0" eaLnBrk="0" fontAlgn="base" hangingPunct="0">
        <a:spcBef>
          <a:spcPct val="0"/>
        </a:spcBef>
        <a:spcAft>
          <a:spcPct val="0"/>
        </a:spcAft>
        <a:defRPr sz="3600">
          <a:solidFill>
            <a:srgbClr val="3A5E8C"/>
          </a:solidFill>
          <a:latin typeface="Garamond" pitchFamily="18" charset="0"/>
          <a:ea typeface="MS PGothic" pitchFamily="34" charset="-128"/>
        </a:defRPr>
      </a:lvl4pPr>
      <a:lvl5pPr algn="l" rtl="0" eaLnBrk="0" fontAlgn="base" hangingPunct="0">
        <a:spcBef>
          <a:spcPct val="0"/>
        </a:spcBef>
        <a:spcAft>
          <a:spcPct val="0"/>
        </a:spcAft>
        <a:defRPr sz="3600">
          <a:solidFill>
            <a:srgbClr val="3A5E8C"/>
          </a:solidFill>
          <a:latin typeface="Garamond" pitchFamily="18" charset="0"/>
          <a:ea typeface="MS PGothic" pitchFamily="34" charset="-128"/>
        </a:defRPr>
      </a:lvl5pPr>
      <a:lvl6pPr marL="457200" algn="l" rtl="0" fontAlgn="base">
        <a:spcBef>
          <a:spcPct val="0"/>
        </a:spcBef>
        <a:spcAft>
          <a:spcPct val="0"/>
        </a:spcAft>
        <a:defRPr sz="3600">
          <a:solidFill>
            <a:srgbClr val="3A5E8C"/>
          </a:solidFill>
          <a:latin typeface="Garamond" pitchFamily="18" charset="0"/>
        </a:defRPr>
      </a:lvl6pPr>
      <a:lvl7pPr marL="914400" algn="l" rtl="0" fontAlgn="base">
        <a:spcBef>
          <a:spcPct val="0"/>
        </a:spcBef>
        <a:spcAft>
          <a:spcPct val="0"/>
        </a:spcAft>
        <a:defRPr sz="3600">
          <a:solidFill>
            <a:srgbClr val="3A5E8C"/>
          </a:solidFill>
          <a:latin typeface="Garamond" pitchFamily="18" charset="0"/>
        </a:defRPr>
      </a:lvl7pPr>
      <a:lvl8pPr marL="1371600" algn="l" rtl="0" fontAlgn="base">
        <a:spcBef>
          <a:spcPct val="0"/>
        </a:spcBef>
        <a:spcAft>
          <a:spcPct val="0"/>
        </a:spcAft>
        <a:defRPr sz="3600">
          <a:solidFill>
            <a:srgbClr val="3A5E8C"/>
          </a:solidFill>
          <a:latin typeface="Garamond" pitchFamily="18" charset="0"/>
        </a:defRPr>
      </a:lvl8pPr>
      <a:lvl9pPr marL="1828800" algn="l" rtl="0" fontAlgn="base">
        <a:spcBef>
          <a:spcPct val="0"/>
        </a:spcBef>
        <a:spcAft>
          <a:spcPct val="0"/>
        </a:spcAft>
        <a:defRPr sz="3600">
          <a:solidFill>
            <a:srgbClr val="3A5E8C"/>
          </a:solidFill>
          <a:latin typeface="Garamond" pitchFamily="18" charset="0"/>
        </a:defRPr>
      </a:lvl9pPr>
    </p:titleStyle>
    <p:bodyStyle>
      <a:lvl1pPr marL="342900" indent="-342900" algn="l" rtl="0" eaLnBrk="0" fontAlgn="base" hangingPunct="0">
        <a:spcBef>
          <a:spcPct val="20000"/>
        </a:spcBef>
        <a:spcAft>
          <a:spcPct val="0"/>
        </a:spcAft>
        <a:buClr>
          <a:srgbClr val="3A5E8C"/>
        </a:buClr>
        <a:buSzPct val="75000"/>
        <a:buFont typeface="Wingdings" pitchFamily="2" charset="2"/>
        <a:buChar char="p"/>
        <a:defRPr sz="2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rgbClr val="688EC0"/>
        </a:buClr>
        <a:buSzPct val="75000"/>
        <a:buFont typeface="Wingdings" pitchFamily="2" charset="2"/>
        <a:buChar char="n"/>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C4D3E6"/>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3A5E8C"/>
        </a:buClr>
        <a:buFont typeface="Wingdings" pitchFamily="2" charset="2"/>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688EC0"/>
        </a:buClr>
        <a:buSzPct val="80000"/>
        <a:buFont typeface="Wingdings" pitchFamily="2" charset="2"/>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152400"/>
            <a:ext cx="8229600" cy="9112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457200" y="1219200"/>
            <a:ext cx="82296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0356" name="Rectangle 7"/>
          <p:cNvSpPr>
            <a:spLocks noChangeArrowheads="1"/>
          </p:cNvSpPr>
          <p:nvPr/>
        </p:nvSpPr>
        <p:spPr bwMode="auto">
          <a:xfrm>
            <a:off x="0" y="0"/>
            <a:ext cx="228600" cy="2286000"/>
          </a:xfrm>
          <a:prstGeom prst="rect">
            <a:avLst/>
          </a:prstGeom>
          <a:solidFill>
            <a:srgbClr val="688EC0"/>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100357" name="Line 8"/>
          <p:cNvSpPr>
            <a:spLocks noChangeShapeType="1"/>
          </p:cNvSpPr>
          <p:nvPr/>
        </p:nvSpPr>
        <p:spPr bwMode="auto">
          <a:xfrm>
            <a:off x="457200" y="1093788"/>
            <a:ext cx="8077200" cy="0"/>
          </a:xfrm>
          <a:prstGeom prst="line">
            <a:avLst/>
          </a:prstGeom>
          <a:noFill/>
          <a:ln w="19050">
            <a:solidFill>
              <a:srgbClr val="3A5E8C"/>
            </a:solidFill>
            <a:round/>
            <a:headEnd/>
            <a:tailEnd/>
          </a:ln>
        </p:spPr>
        <p:txBody>
          <a:bodyPr/>
          <a:lstStyle/>
          <a:p>
            <a:pPr>
              <a:defRPr/>
            </a:pPr>
            <a:endParaRPr lang="en-US"/>
          </a:p>
        </p:txBody>
      </p:sp>
      <p:sp>
        <p:nvSpPr>
          <p:cNvPr id="100358" name="Rectangle 9"/>
          <p:cNvSpPr>
            <a:spLocks noChangeArrowheads="1"/>
          </p:cNvSpPr>
          <p:nvPr/>
        </p:nvSpPr>
        <p:spPr bwMode="auto">
          <a:xfrm>
            <a:off x="0" y="2286000"/>
            <a:ext cx="228600" cy="2286000"/>
          </a:xfrm>
          <a:prstGeom prst="rect">
            <a:avLst/>
          </a:prstGeom>
          <a:solidFill>
            <a:srgbClr val="C4D3E6"/>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100359" name="Rectangle 10"/>
          <p:cNvSpPr>
            <a:spLocks noChangeArrowheads="1"/>
          </p:cNvSpPr>
          <p:nvPr/>
        </p:nvSpPr>
        <p:spPr bwMode="auto">
          <a:xfrm>
            <a:off x="0" y="4572000"/>
            <a:ext cx="228600" cy="2286000"/>
          </a:xfrm>
          <a:prstGeom prst="rect">
            <a:avLst/>
          </a:prstGeom>
          <a:solidFill>
            <a:srgbClr val="3A5E8C"/>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5716" r:id="rId1"/>
    <p:sldLayoutId id="2147485717" r:id="rId2"/>
    <p:sldLayoutId id="2147485718" r:id="rId3"/>
    <p:sldLayoutId id="2147485719" r:id="rId4"/>
    <p:sldLayoutId id="2147485720" r:id="rId5"/>
    <p:sldLayoutId id="2147485721" r:id="rId6"/>
    <p:sldLayoutId id="2147485722" r:id="rId7"/>
    <p:sldLayoutId id="2147485723" r:id="rId8"/>
    <p:sldLayoutId id="2147485724" r:id="rId9"/>
    <p:sldLayoutId id="2147485725" r:id="rId10"/>
    <p:sldLayoutId id="2147485726" r:id="rId11"/>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3A5E8C"/>
          </a:solidFill>
          <a:latin typeface="+mj-lt"/>
          <a:ea typeface="MS PGothic" pitchFamily="34" charset="-128"/>
          <a:cs typeface="+mj-cs"/>
        </a:defRPr>
      </a:lvl1pPr>
      <a:lvl2pPr algn="l" rtl="0" eaLnBrk="0" fontAlgn="base" hangingPunct="0">
        <a:spcBef>
          <a:spcPct val="0"/>
        </a:spcBef>
        <a:spcAft>
          <a:spcPct val="0"/>
        </a:spcAft>
        <a:defRPr sz="3600">
          <a:solidFill>
            <a:srgbClr val="3A5E8C"/>
          </a:solidFill>
          <a:latin typeface="Garamond" pitchFamily="18" charset="0"/>
          <a:ea typeface="MS PGothic" pitchFamily="34" charset="-128"/>
        </a:defRPr>
      </a:lvl2pPr>
      <a:lvl3pPr algn="l" rtl="0" eaLnBrk="0" fontAlgn="base" hangingPunct="0">
        <a:spcBef>
          <a:spcPct val="0"/>
        </a:spcBef>
        <a:spcAft>
          <a:spcPct val="0"/>
        </a:spcAft>
        <a:defRPr sz="3600">
          <a:solidFill>
            <a:srgbClr val="3A5E8C"/>
          </a:solidFill>
          <a:latin typeface="Garamond" pitchFamily="18" charset="0"/>
          <a:ea typeface="MS PGothic" pitchFamily="34" charset="-128"/>
        </a:defRPr>
      </a:lvl3pPr>
      <a:lvl4pPr algn="l" rtl="0" eaLnBrk="0" fontAlgn="base" hangingPunct="0">
        <a:spcBef>
          <a:spcPct val="0"/>
        </a:spcBef>
        <a:spcAft>
          <a:spcPct val="0"/>
        </a:spcAft>
        <a:defRPr sz="3600">
          <a:solidFill>
            <a:srgbClr val="3A5E8C"/>
          </a:solidFill>
          <a:latin typeface="Garamond" pitchFamily="18" charset="0"/>
          <a:ea typeface="MS PGothic" pitchFamily="34" charset="-128"/>
        </a:defRPr>
      </a:lvl4pPr>
      <a:lvl5pPr algn="l" rtl="0" eaLnBrk="0" fontAlgn="base" hangingPunct="0">
        <a:spcBef>
          <a:spcPct val="0"/>
        </a:spcBef>
        <a:spcAft>
          <a:spcPct val="0"/>
        </a:spcAft>
        <a:defRPr sz="3600">
          <a:solidFill>
            <a:srgbClr val="3A5E8C"/>
          </a:solidFill>
          <a:latin typeface="Garamond" pitchFamily="18" charset="0"/>
          <a:ea typeface="MS PGothic" pitchFamily="34" charset="-128"/>
        </a:defRPr>
      </a:lvl5pPr>
      <a:lvl6pPr marL="457200" algn="l" rtl="0" fontAlgn="base">
        <a:spcBef>
          <a:spcPct val="0"/>
        </a:spcBef>
        <a:spcAft>
          <a:spcPct val="0"/>
        </a:spcAft>
        <a:defRPr sz="3600">
          <a:solidFill>
            <a:srgbClr val="3A5E8C"/>
          </a:solidFill>
          <a:latin typeface="Garamond" pitchFamily="18" charset="0"/>
        </a:defRPr>
      </a:lvl6pPr>
      <a:lvl7pPr marL="914400" algn="l" rtl="0" fontAlgn="base">
        <a:spcBef>
          <a:spcPct val="0"/>
        </a:spcBef>
        <a:spcAft>
          <a:spcPct val="0"/>
        </a:spcAft>
        <a:defRPr sz="3600">
          <a:solidFill>
            <a:srgbClr val="3A5E8C"/>
          </a:solidFill>
          <a:latin typeface="Garamond" pitchFamily="18" charset="0"/>
        </a:defRPr>
      </a:lvl7pPr>
      <a:lvl8pPr marL="1371600" algn="l" rtl="0" fontAlgn="base">
        <a:spcBef>
          <a:spcPct val="0"/>
        </a:spcBef>
        <a:spcAft>
          <a:spcPct val="0"/>
        </a:spcAft>
        <a:defRPr sz="3600">
          <a:solidFill>
            <a:srgbClr val="3A5E8C"/>
          </a:solidFill>
          <a:latin typeface="Garamond" pitchFamily="18" charset="0"/>
        </a:defRPr>
      </a:lvl8pPr>
      <a:lvl9pPr marL="1828800" algn="l" rtl="0" fontAlgn="base">
        <a:spcBef>
          <a:spcPct val="0"/>
        </a:spcBef>
        <a:spcAft>
          <a:spcPct val="0"/>
        </a:spcAft>
        <a:defRPr sz="3600">
          <a:solidFill>
            <a:srgbClr val="3A5E8C"/>
          </a:solidFill>
          <a:latin typeface="Garamond" pitchFamily="18" charset="0"/>
        </a:defRPr>
      </a:lvl9pPr>
    </p:titleStyle>
    <p:bodyStyle>
      <a:lvl1pPr marL="342900" indent="-342900" algn="l" rtl="0" eaLnBrk="0" fontAlgn="base" hangingPunct="0">
        <a:spcBef>
          <a:spcPct val="20000"/>
        </a:spcBef>
        <a:spcAft>
          <a:spcPct val="0"/>
        </a:spcAft>
        <a:buClr>
          <a:srgbClr val="3A5E8C"/>
        </a:buClr>
        <a:buSzPct val="75000"/>
        <a:buFont typeface="Wingdings" pitchFamily="2" charset="2"/>
        <a:buChar char="p"/>
        <a:defRPr sz="2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rgbClr val="688EC0"/>
        </a:buClr>
        <a:buSzPct val="75000"/>
        <a:buFont typeface="Wingdings" pitchFamily="2" charset="2"/>
        <a:buChar char="n"/>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C4D3E6"/>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3A5E8C"/>
        </a:buClr>
        <a:buFont typeface="Wingdings" pitchFamily="2" charset="2"/>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688EC0"/>
        </a:buClr>
        <a:buSzPct val="80000"/>
        <a:buFont typeface="Wingdings" pitchFamily="2" charset="2"/>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bwMode="auto">
          <a:xfrm>
            <a:off x="457200" y="1219200"/>
            <a:ext cx="82296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053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Verdana" pitchFamily="34" charset="0"/>
                <a:ea typeface="+mn-ea"/>
                <a:cs typeface="+mn-cs"/>
              </a:defRPr>
            </a:lvl1pPr>
          </a:lstStyle>
          <a:p>
            <a:pPr>
              <a:defRPr/>
            </a:pPr>
            <a:endParaRPr lang="en-US"/>
          </a:p>
        </p:txBody>
      </p:sp>
      <p:sp>
        <p:nvSpPr>
          <p:cNvPr id="1505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Verdana" pitchFamily="34" charset="0"/>
                <a:ea typeface="+mn-ea"/>
                <a:cs typeface="+mn-cs"/>
              </a:defRPr>
            </a:lvl1pPr>
          </a:lstStyle>
          <a:p>
            <a:pPr>
              <a:defRPr/>
            </a:pPr>
            <a:endParaRPr lang="en-US"/>
          </a:p>
        </p:txBody>
      </p:sp>
      <p:sp>
        <p:nvSpPr>
          <p:cNvPr id="15053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pPr>
              <a:defRPr/>
            </a:pPr>
            <a:fld id="{D9DF276A-4D05-46A7-A172-9A30FBAC3794}" type="slidenum">
              <a:rPr lang="en-US"/>
              <a:pPr>
                <a:defRPr/>
              </a:pPr>
              <a:t>‹#›</a:t>
            </a:fld>
            <a:endParaRPr lang="en-US"/>
          </a:p>
        </p:txBody>
      </p:sp>
      <p:sp>
        <p:nvSpPr>
          <p:cNvPr id="1030" name="Rectangle 7"/>
          <p:cNvSpPr>
            <a:spLocks noChangeArrowheads="1"/>
          </p:cNvSpPr>
          <p:nvPr/>
        </p:nvSpPr>
        <p:spPr bwMode="auto">
          <a:xfrm>
            <a:off x="0" y="0"/>
            <a:ext cx="228600" cy="2286000"/>
          </a:xfrm>
          <a:prstGeom prst="rect">
            <a:avLst/>
          </a:prstGeom>
          <a:solidFill>
            <a:srgbClr val="688EC0"/>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1031" name="Rectangle 9"/>
          <p:cNvSpPr>
            <a:spLocks noChangeArrowheads="1"/>
          </p:cNvSpPr>
          <p:nvPr/>
        </p:nvSpPr>
        <p:spPr bwMode="auto">
          <a:xfrm>
            <a:off x="0" y="2286000"/>
            <a:ext cx="228600" cy="2286000"/>
          </a:xfrm>
          <a:prstGeom prst="rect">
            <a:avLst/>
          </a:prstGeom>
          <a:solidFill>
            <a:srgbClr val="C4D3E6"/>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1032" name="Rectangle 10"/>
          <p:cNvSpPr>
            <a:spLocks noChangeArrowheads="1"/>
          </p:cNvSpPr>
          <p:nvPr/>
        </p:nvSpPr>
        <p:spPr bwMode="auto">
          <a:xfrm>
            <a:off x="0" y="4572000"/>
            <a:ext cx="228600" cy="2286000"/>
          </a:xfrm>
          <a:prstGeom prst="rect">
            <a:avLst/>
          </a:prstGeom>
          <a:solidFill>
            <a:srgbClr val="3A5E8C"/>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5737" r:id="rId1"/>
    <p:sldLayoutId id="2147485738" r:id="rId2"/>
    <p:sldLayoutId id="2147485739" r:id="rId3"/>
    <p:sldLayoutId id="2147485740" r:id="rId4"/>
    <p:sldLayoutId id="2147485741" r:id="rId5"/>
    <p:sldLayoutId id="2147485742" r:id="rId6"/>
    <p:sldLayoutId id="2147485743" r:id="rId7"/>
    <p:sldLayoutId id="2147485744" r:id="rId8"/>
    <p:sldLayoutId id="2147485745" r:id="rId9"/>
    <p:sldLayoutId id="2147485746" r:id="rId10"/>
    <p:sldLayoutId id="2147485747" r:id="rId11"/>
    <p:sldLayoutId id="2147485748" r:id="rId12"/>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3A5E8C"/>
          </a:solidFill>
          <a:latin typeface="+mj-lt"/>
          <a:ea typeface="MS PGothic" pitchFamily="34" charset="-128"/>
          <a:cs typeface="ＭＳ Ｐゴシック" charset="0"/>
        </a:defRPr>
      </a:lvl1pPr>
      <a:lvl2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2pPr>
      <a:lvl3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3pPr>
      <a:lvl4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4pPr>
      <a:lvl5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5pPr>
      <a:lvl6pPr marL="457200" algn="l" rtl="0" fontAlgn="base">
        <a:spcBef>
          <a:spcPct val="0"/>
        </a:spcBef>
        <a:spcAft>
          <a:spcPct val="0"/>
        </a:spcAft>
        <a:defRPr sz="3600">
          <a:solidFill>
            <a:srgbClr val="3A5E8C"/>
          </a:solidFill>
          <a:latin typeface="Garamond" pitchFamily="18" charset="0"/>
        </a:defRPr>
      </a:lvl6pPr>
      <a:lvl7pPr marL="914400" algn="l" rtl="0" fontAlgn="base">
        <a:spcBef>
          <a:spcPct val="0"/>
        </a:spcBef>
        <a:spcAft>
          <a:spcPct val="0"/>
        </a:spcAft>
        <a:defRPr sz="3600">
          <a:solidFill>
            <a:srgbClr val="3A5E8C"/>
          </a:solidFill>
          <a:latin typeface="Garamond" pitchFamily="18" charset="0"/>
        </a:defRPr>
      </a:lvl7pPr>
      <a:lvl8pPr marL="1371600" algn="l" rtl="0" fontAlgn="base">
        <a:spcBef>
          <a:spcPct val="0"/>
        </a:spcBef>
        <a:spcAft>
          <a:spcPct val="0"/>
        </a:spcAft>
        <a:defRPr sz="3600">
          <a:solidFill>
            <a:srgbClr val="3A5E8C"/>
          </a:solidFill>
          <a:latin typeface="Garamond" pitchFamily="18" charset="0"/>
        </a:defRPr>
      </a:lvl8pPr>
      <a:lvl9pPr marL="1828800" algn="l" rtl="0" fontAlgn="base">
        <a:spcBef>
          <a:spcPct val="0"/>
        </a:spcBef>
        <a:spcAft>
          <a:spcPct val="0"/>
        </a:spcAft>
        <a:defRPr sz="3600">
          <a:solidFill>
            <a:srgbClr val="3A5E8C"/>
          </a:solidFill>
          <a:latin typeface="Garamond" pitchFamily="18" charset="0"/>
        </a:defRPr>
      </a:lvl9pPr>
    </p:titleStyle>
    <p:bodyStyle>
      <a:lvl1pPr marL="342900" indent="-342900" algn="l" rtl="0" eaLnBrk="0" fontAlgn="base" hangingPunct="0">
        <a:spcBef>
          <a:spcPct val="20000"/>
        </a:spcBef>
        <a:spcAft>
          <a:spcPct val="0"/>
        </a:spcAft>
        <a:buClr>
          <a:srgbClr val="3A5E8C"/>
        </a:buClr>
        <a:buSzPct val="75000"/>
        <a:buFont typeface="Wingdings" pitchFamily="2" charset="2"/>
        <a:buChar char="p"/>
        <a:defRPr sz="2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688EC0"/>
        </a:buClr>
        <a:buSzPct val="75000"/>
        <a:buFont typeface="Wingdings" pitchFamily="2" charset="2"/>
        <a:buChar char="n"/>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C4D3E6"/>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3A5E8C"/>
        </a:buClr>
        <a:buFont typeface="Wingdings" pitchFamily="2" charset="2"/>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688EC0"/>
        </a:buClr>
        <a:buSzPct val="80000"/>
        <a:buFont typeface="Wingdings" pitchFamily="2" charset="2"/>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bwMode="auto">
          <a:xfrm>
            <a:off x="457200" y="1219200"/>
            <a:ext cx="82296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053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Verdana" pitchFamily="34" charset="0"/>
                <a:ea typeface="+mn-ea"/>
                <a:cs typeface="+mn-cs"/>
              </a:defRPr>
            </a:lvl1pPr>
          </a:lstStyle>
          <a:p>
            <a:pPr>
              <a:defRPr/>
            </a:pPr>
            <a:endParaRPr lang="en-US"/>
          </a:p>
        </p:txBody>
      </p:sp>
      <p:sp>
        <p:nvSpPr>
          <p:cNvPr id="1505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Verdana" pitchFamily="34" charset="0"/>
                <a:ea typeface="+mn-ea"/>
                <a:cs typeface="+mn-cs"/>
              </a:defRPr>
            </a:lvl1pPr>
          </a:lstStyle>
          <a:p>
            <a:pPr>
              <a:defRPr/>
            </a:pPr>
            <a:endParaRPr lang="en-US"/>
          </a:p>
        </p:txBody>
      </p:sp>
      <p:sp>
        <p:nvSpPr>
          <p:cNvPr id="15053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pPr>
              <a:defRPr/>
            </a:pPr>
            <a:fld id="{7868EA19-546B-48A8-BAD9-392420332EE8}" type="slidenum">
              <a:rPr lang="en-US"/>
              <a:pPr>
                <a:defRPr/>
              </a:pPr>
              <a:t>‹#›</a:t>
            </a:fld>
            <a:endParaRPr lang="en-US"/>
          </a:p>
        </p:txBody>
      </p:sp>
      <p:sp>
        <p:nvSpPr>
          <p:cNvPr id="1030" name="Rectangle 7"/>
          <p:cNvSpPr>
            <a:spLocks noChangeArrowheads="1"/>
          </p:cNvSpPr>
          <p:nvPr/>
        </p:nvSpPr>
        <p:spPr bwMode="auto">
          <a:xfrm>
            <a:off x="0" y="0"/>
            <a:ext cx="228600" cy="2286000"/>
          </a:xfrm>
          <a:prstGeom prst="rect">
            <a:avLst/>
          </a:prstGeom>
          <a:solidFill>
            <a:srgbClr val="688EC0"/>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1031" name="Rectangle 9"/>
          <p:cNvSpPr>
            <a:spLocks noChangeArrowheads="1"/>
          </p:cNvSpPr>
          <p:nvPr/>
        </p:nvSpPr>
        <p:spPr bwMode="auto">
          <a:xfrm>
            <a:off x="0" y="2286000"/>
            <a:ext cx="228600" cy="2286000"/>
          </a:xfrm>
          <a:prstGeom prst="rect">
            <a:avLst/>
          </a:prstGeom>
          <a:solidFill>
            <a:srgbClr val="C4D3E6"/>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1032" name="Rectangle 10"/>
          <p:cNvSpPr>
            <a:spLocks noChangeArrowheads="1"/>
          </p:cNvSpPr>
          <p:nvPr/>
        </p:nvSpPr>
        <p:spPr bwMode="auto">
          <a:xfrm>
            <a:off x="0" y="4572000"/>
            <a:ext cx="228600" cy="2286000"/>
          </a:xfrm>
          <a:prstGeom prst="rect">
            <a:avLst/>
          </a:prstGeom>
          <a:solidFill>
            <a:srgbClr val="3A5E8C"/>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5749" r:id="rId1"/>
    <p:sldLayoutId id="2147485750" r:id="rId2"/>
    <p:sldLayoutId id="2147485751" r:id="rId3"/>
    <p:sldLayoutId id="2147485752" r:id="rId4"/>
    <p:sldLayoutId id="2147485753" r:id="rId5"/>
    <p:sldLayoutId id="2147485754" r:id="rId6"/>
    <p:sldLayoutId id="2147485755" r:id="rId7"/>
    <p:sldLayoutId id="2147485756" r:id="rId8"/>
    <p:sldLayoutId id="2147485757" r:id="rId9"/>
    <p:sldLayoutId id="2147485758" r:id="rId10"/>
    <p:sldLayoutId id="2147485759" r:id="rId11"/>
    <p:sldLayoutId id="2147485760" r:id="rId12"/>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3A5E8C"/>
          </a:solidFill>
          <a:latin typeface="+mj-lt"/>
          <a:ea typeface="MS PGothic" pitchFamily="34" charset="-128"/>
          <a:cs typeface="ＭＳ Ｐゴシック" charset="0"/>
        </a:defRPr>
      </a:lvl1pPr>
      <a:lvl2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2pPr>
      <a:lvl3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3pPr>
      <a:lvl4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4pPr>
      <a:lvl5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5pPr>
      <a:lvl6pPr marL="457200" algn="l" rtl="0" fontAlgn="base">
        <a:spcBef>
          <a:spcPct val="0"/>
        </a:spcBef>
        <a:spcAft>
          <a:spcPct val="0"/>
        </a:spcAft>
        <a:defRPr sz="3600">
          <a:solidFill>
            <a:srgbClr val="3A5E8C"/>
          </a:solidFill>
          <a:latin typeface="Garamond" pitchFamily="18" charset="0"/>
        </a:defRPr>
      </a:lvl6pPr>
      <a:lvl7pPr marL="914400" algn="l" rtl="0" fontAlgn="base">
        <a:spcBef>
          <a:spcPct val="0"/>
        </a:spcBef>
        <a:spcAft>
          <a:spcPct val="0"/>
        </a:spcAft>
        <a:defRPr sz="3600">
          <a:solidFill>
            <a:srgbClr val="3A5E8C"/>
          </a:solidFill>
          <a:latin typeface="Garamond" pitchFamily="18" charset="0"/>
        </a:defRPr>
      </a:lvl7pPr>
      <a:lvl8pPr marL="1371600" algn="l" rtl="0" fontAlgn="base">
        <a:spcBef>
          <a:spcPct val="0"/>
        </a:spcBef>
        <a:spcAft>
          <a:spcPct val="0"/>
        </a:spcAft>
        <a:defRPr sz="3600">
          <a:solidFill>
            <a:srgbClr val="3A5E8C"/>
          </a:solidFill>
          <a:latin typeface="Garamond" pitchFamily="18" charset="0"/>
        </a:defRPr>
      </a:lvl8pPr>
      <a:lvl9pPr marL="1828800" algn="l" rtl="0" fontAlgn="base">
        <a:spcBef>
          <a:spcPct val="0"/>
        </a:spcBef>
        <a:spcAft>
          <a:spcPct val="0"/>
        </a:spcAft>
        <a:defRPr sz="3600">
          <a:solidFill>
            <a:srgbClr val="3A5E8C"/>
          </a:solidFill>
          <a:latin typeface="Garamond" pitchFamily="18" charset="0"/>
        </a:defRPr>
      </a:lvl9pPr>
    </p:titleStyle>
    <p:bodyStyle>
      <a:lvl1pPr marL="342900" indent="-342900" algn="l" rtl="0" eaLnBrk="0" fontAlgn="base" hangingPunct="0">
        <a:spcBef>
          <a:spcPct val="20000"/>
        </a:spcBef>
        <a:spcAft>
          <a:spcPct val="0"/>
        </a:spcAft>
        <a:buClr>
          <a:srgbClr val="3A5E8C"/>
        </a:buClr>
        <a:buSzPct val="75000"/>
        <a:buFont typeface="Wingdings" pitchFamily="2" charset="2"/>
        <a:buChar char="p"/>
        <a:defRPr sz="2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688EC0"/>
        </a:buClr>
        <a:buSzPct val="75000"/>
        <a:buFont typeface="Wingdings" pitchFamily="2" charset="2"/>
        <a:buChar char="n"/>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C4D3E6"/>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3A5E8C"/>
        </a:buClr>
        <a:buFont typeface="Wingdings" pitchFamily="2" charset="2"/>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688EC0"/>
        </a:buClr>
        <a:buSzPct val="80000"/>
        <a:buFont typeface="Wingdings" pitchFamily="2" charset="2"/>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152400"/>
            <a:ext cx="8229600" cy="1371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76400"/>
            <a:ext cx="8229600" cy="4454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794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Verdana" pitchFamily="34" charset="0"/>
                <a:ea typeface="+mn-ea"/>
                <a:cs typeface="+mn-cs"/>
              </a:defRPr>
            </a:lvl1pPr>
          </a:lstStyle>
          <a:p>
            <a:pPr>
              <a:defRPr/>
            </a:pPr>
            <a:endParaRPr lang="en-US"/>
          </a:p>
        </p:txBody>
      </p:sp>
      <p:sp>
        <p:nvSpPr>
          <p:cNvPr id="1679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Verdana" pitchFamily="34" charset="0"/>
                <a:ea typeface="+mn-ea"/>
                <a:cs typeface="+mn-cs"/>
              </a:defRPr>
            </a:lvl1pPr>
          </a:lstStyle>
          <a:p>
            <a:pPr>
              <a:defRPr/>
            </a:pPr>
            <a:endParaRPr lang="en-US"/>
          </a:p>
        </p:txBody>
      </p:sp>
      <p:sp>
        <p:nvSpPr>
          <p:cNvPr id="16794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8FC40652-B7E3-4519-BAC6-531B743075BB}" type="slidenum">
              <a:rPr lang="en-US"/>
              <a:pPr>
                <a:defRPr/>
              </a:pPr>
              <a:t>‹#›</a:t>
            </a:fld>
            <a:endParaRPr lang="en-US"/>
          </a:p>
        </p:txBody>
      </p:sp>
      <p:sp>
        <p:nvSpPr>
          <p:cNvPr id="14343" name="Rectangle 7"/>
          <p:cNvSpPr>
            <a:spLocks noChangeArrowheads="1"/>
          </p:cNvSpPr>
          <p:nvPr/>
        </p:nvSpPr>
        <p:spPr bwMode="auto">
          <a:xfrm>
            <a:off x="0" y="0"/>
            <a:ext cx="228600" cy="2286000"/>
          </a:xfrm>
          <a:prstGeom prst="rect">
            <a:avLst/>
          </a:prstGeom>
          <a:solidFill>
            <a:srgbClr val="688EC0"/>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sp>
        <p:nvSpPr>
          <p:cNvPr id="14344" name="Line 8"/>
          <p:cNvSpPr>
            <a:spLocks noChangeShapeType="1"/>
          </p:cNvSpPr>
          <p:nvPr/>
        </p:nvSpPr>
        <p:spPr bwMode="auto">
          <a:xfrm>
            <a:off x="457200" y="1524000"/>
            <a:ext cx="8077200" cy="0"/>
          </a:xfrm>
          <a:prstGeom prst="line">
            <a:avLst/>
          </a:prstGeom>
          <a:noFill/>
          <a:ln w="19050">
            <a:solidFill>
              <a:srgbClr val="3A5E8C"/>
            </a:solidFill>
            <a:round/>
            <a:headEnd/>
            <a:tailEnd/>
          </a:ln>
        </p:spPr>
        <p:txBody>
          <a:bodyPr/>
          <a:lstStyle/>
          <a:p>
            <a:pPr>
              <a:defRPr/>
            </a:pPr>
            <a:endParaRPr lang="en-US"/>
          </a:p>
        </p:txBody>
      </p:sp>
      <p:sp>
        <p:nvSpPr>
          <p:cNvPr id="14345" name="Rectangle 9"/>
          <p:cNvSpPr>
            <a:spLocks noChangeArrowheads="1"/>
          </p:cNvSpPr>
          <p:nvPr/>
        </p:nvSpPr>
        <p:spPr bwMode="auto">
          <a:xfrm>
            <a:off x="0" y="2286000"/>
            <a:ext cx="228600" cy="2286000"/>
          </a:xfrm>
          <a:prstGeom prst="rect">
            <a:avLst/>
          </a:prstGeom>
          <a:solidFill>
            <a:srgbClr val="C4D3E6"/>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sp>
        <p:nvSpPr>
          <p:cNvPr id="14346" name="Rectangle 10"/>
          <p:cNvSpPr>
            <a:spLocks noChangeArrowheads="1"/>
          </p:cNvSpPr>
          <p:nvPr/>
        </p:nvSpPr>
        <p:spPr bwMode="auto">
          <a:xfrm>
            <a:off x="0" y="4572000"/>
            <a:ext cx="228600" cy="2286000"/>
          </a:xfrm>
          <a:prstGeom prst="rect">
            <a:avLst/>
          </a:prstGeom>
          <a:solidFill>
            <a:srgbClr val="3A5E8C"/>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pic>
        <p:nvPicPr>
          <p:cNvPr id="2059" name="Picture 11" descr="NewMich1"/>
          <p:cNvPicPr>
            <a:picLocks noChangeAspect="1" noChangeArrowheads="1"/>
          </p:cNvPicPr>
          <p:nvPr userDrawn="1"/>
        </p:nvPicPr>
        <p:blipFill>
          <a:blip r:embed="rId13" cstate="print"/>
          <a:srcRect/>
          <a:stretch>
            <a:fillRect/>
          </a:stretch>
        </p:blipFill>
        <p:spPr bwMode="auto">
          <a:xfrm>
            <a:off x="5943600" y="6400800"/>
            <a:ext cx="2741613" cy="323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609" r:id="rId1"/>
    <p:sldLayoutId id="2147485610" r:id="rId2"/>
    <p:sldLayoutId id="2147485611" r:id="rId3"/>
    <p:sldLayoutId id="2147485612" r:id="rId4"/>
    <p:sldLayoutId id="2147485771" r:id="rId5"/>
    <p:sldLayoutId id="2147485613" r:id="rId6"/>
    <p:sldLayoutId id="2147485614" r:id="rId7"/>
    <p:sldLayoutId id="2147485615" r:id="rId8"/>
    <p:sldLayoutId id="2147485616" r:id="rId9"/>
    <p:sldLayoutId id="2147485617" r:id="rId10"/>
    <p:sldLayoutId id="2147485618" r:id="rId11"/>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3A5E8C"/>
          </a:solidFill>
          <a:latin typeface="+mj-lt"/>
          <a:ea typeface="MS PGothic" pitchFamily="34" charset="-128"/>
          <a:cs typeface="ＭＳ Ｐゴシック" charset="0"/>
        </a:defRPr>
      </a:lvl1pPr>
      <a:lvl2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2pPr>
      <a:lvl3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3pPr>
      <a:lvl4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4pPr>
      <a:lvl5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5pPr>
      <a:lvl6pPr marL="457200" algn="l" rtl="0" fontAlgn="base">
        <a:spcBef>
          <a:spcPct val="0"/>
        </a:spcBef>
        <a:spcAft>
          <a:spcPct val="0"/>
        </a:spcAft>
        <a:defRPr sz="3600">
          <a:solidFill>
            <a:srgbClr val="3A5E8C"/>
          </a:solidFill>
          <a:latin typeface="Garamond" pitchFamily="18" charset="0"/>
        </a:defRPr>
      </a:lvl6pPr>
      <a:lvl7pPr marL="914400" algn="l" rtl="0" fontAlgn="base">
        <a:spcBef>
          <a:spcPct val="0"/>
        </a:spcBef>
        <a:spcAft>
          <a:spcPct val="0"/>
        </a:spcAft>
        <a:defRPr sz="3600">
          <a:solidFill>
            <a:srgbClr val="3A5E8C"/>
          </a:solidFill>
          <a:latin typeface="Garamond" pitchFamily="18" charset="0"/>
        </a:defRPr>
      </a:lvl7pPr>
      <a:lvl8pPr marL="1371600" algn="l" rtl="0" fontAlgn="base">
        <a:spcBef>
          <a:spcPct val="0"/>
        </a:spcBef>
        <a:spcAft>
          <a:spcPct val="0"/>
        </a:spcAft>
        <a:defRPr sz="3600">
          <a:solidFill>
            <a:srgbClr val="3A5E8C"/>
          </a:solidFill>
          <a:latin typeface="Garamond" pitchFamily="18" charset="0"/>
        </a:defRPr>
      </a:lvl8pPr>
      <a:lvl9pPr marL="1828800" algn="l" rtl="0" fontAlgn="base">
        <a:spcBef>
          <a:spcPct val="0"/>
        </a:spcBef>
        <a:spcAft>
          <a:spcPct val="0"/>
        </a:spcAft>
        <a:defRPr sz="3600">
          <a:solidFill>
            <a:srgbClr val="3A5E8C"/>
          </a:solidFill>
          <a:latin typeface="Garamond" pitchFamily="18" charset="0"/>
        </a:defRPr>
      </a:lvl9pPr>
    </p:titleStyle>
    <p:bodyStyle>
      <a:lvl1pPr marL="342900" indent="-342900" algn="l" rtl="0" eaLnBrk="0" fontAlgn="base" hangingPunct="0">
        <a:spcBef>
          <a:spcPct val="20000"/>
        </a:spcBef>
        <a:spcAft>
          <a:spcPct val="0"/>
        </a:spcAft>
        <a:buClr>
          <a:srgbClr val="3A5E8C"/>
        </a:buClr>
        <a:buSzPct val="75000"/>
        <a:buFont typeface="Wingdings" pitchFamily="2" charset="2"/>
        <a:buChar char="p"/>
        <a:defRPr sz="2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688EC0"/>
        </a:buClr>
        <a:buSzPct val="75000"/>
        <a:buFont typeface="Wingdings" pitchFamily="2" charset="2"/>
        <a:buChar char="n"/>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C4D3E6"/>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3A5E8C"/>
        </a:buClr>
        <a:buFont typeface="Wingdings" pitchFamily="2" charset="2"/>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688EC0"/>
        </a:buClr>
        <a:buSzPct val="80000"/>
        <a:buFont typeface="Wingdings" pitchFamily="2" charset="2"/>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152400"/>
            <a:ext cx="8229600" cy="1371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76400"/>
            <a:ext cx="8229600" cy="4454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6676"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fld id="{BD0BBCA4-FCCE-4949-94F7-287705E11AE8}" type="datetime1">
              <a:rPr lang="en-US"/>
              <a:pPr>
                <a:defRPr/>
              </a:pPr>
              <a:t>1/19/2012</a:t>
            </a:fld>
            <a:endParaRPr lang="en-US"/>
          </a:p>
        </p:txBody>
      </p:sp>
      <p:sp>
        <p:nvSpPr>
          <p:cNvPr id="1566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Verdana" pitchFamily="34" charset="0"/>
                <a:ea typeface="+mn-ea"/>
                <a:cs typeface="+mn-cs"/>
              </a:defRPr>
            </a:lvl1pPr>
          </a:lstStyle>
          <a:p>
            <a:pPr>
              <a:defRPr/>
            </a:pPr>
            <a:endParaRPr lang="en-US"/>
          </a:p>
        </p:txBody>
      </p:sp>
      <p:sp>
        <p:nvSpPr>
          <p:cNvPr id="156678"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B361A392-C4C2-4409-91EC-D1426F086146}" type="slidenum">
              <a:rPr lang="en-US"/>
              <a:pPr>
                <a:defRPr/>
              </a:pPr>
              <a:t>‹#›</a:t>
            </a:fld>
            <a:endParaRPr lang="en-US"/>
          </a:p>
        </p:txBody>
      </p:sp>
      <p:sp>
        <p:nvSpPr>
          <p:cNvPr id="26631" name="Rectangle 7"/>
          <p:cNvSpPr>
            <a:spLocks noChangeArrowheads="1"/>
          </p:cNvSpPr>
          <p:nvPr/>
        </p:nvSpPr>
        <p:spPr bwMode="auto">
          <a:xfrm>
            <a:off x="0" y="0"/>
            <a:ext cx="228600" cy="2286000"/>
          </a:xfrm>
          <a:prstGeom prst="rect">
            <a:avLst/>
          </a:prstGeom>
          <a:solidFill>
            <a:srgbClr val="688EC0"/>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sp>
        <p:nvSpPr>
          <p:cNvPr id="26632" name="Line 8"/>
          <p:cNvSpPr>
            <a:spLocks noChangeShapeType="1"/>
          </p:cNvSpPr>
          <p:nvPr/>
        </p:nvSpPr>
        <p:spPr bwMode="auto">
          <a:xfrm>
            <a:off x="457200" y="1524000"/>
            <a:ext cx="8077200" cy="0"/>
          </a:xfrm>
          <a:prstGeom prst="line">
            <a:avLst/>
          </a:prstGeom>
          <a:noFill/>
          <a:ln w="19050">
            <a:solidFill>
              <a:srgbClr val="3A5E8C"/>
            </a:solidFill>
            <a:round/>
            <a:headEnd/>
            <a:tailEnd/>
          </a:ln>
        </p:spPr>
        <p:txBody>
          <a:bodyPr/>
          <a:lstStyle/>
          <a:p>
            <a:pPr>
              <a:defRPr/>
            </a:pPr>
            <a:endParaRPr lang="en-US"/>
          </a:p>
        </p:txBody>
      </p:sp>
      <p:sp>
        <p:nvSpPr>
          <p:cNvPr id="26633" name="Rectangle 9"/>
          <p:cNvSpPr>
            <a:spLocks noChangeArrowheads="1"/>
          </p:cNvSpPr>
          <p:nvPr/>
        </p:nvSpPr>
        <p:spPr bwMode="auto">
          <a:xfrm>
            <a:off x="0" y="2286000"/>
            <a:ext cx="228600" cy="2286000"/>
          </a:xfrm>
          <a:prstGeom prst="rect">
            <a:avLst/>
          </a:prstGeom>
          <a:solidFill>
            <a:srgbClr val="C4D3E6"/>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sp>
        <p:nvSpPr>
          <p:cNvPr id="26634" name="Rectangle 10"/>
          <p:cNvSpPr>
            <a:spLocks noChangeArrowheads="1"/>
          </p:cNvSpPr>
          <p:nvPr/>
        </p:nvSpPr>
        <p:spPr bwMode="auto">
          <a:xfrm>
            <a:off x="0" y="4572000"/>
            <a:ext cx="228600" cy="2286000"/>
          </a:xfrm>
          <a:prstGeom prst="rect">
            <a:avLst/>
          </a:prstGeom>
          <a:solidFill>
            <a:srgbClr val="3A5E8C"/>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pic>
        <p:nvPicPr>
          <p:cNvPr id="3083" name="Picture 11" descr="NewMich1"/>
          <p:cNvPicPr>
            <a:picLocks noChangeAspect="1" noChangeArrowheads="1"/>
          </p:cNvPicPr>
          <p:nvPr userDrawn="1"/>
        </p:nvPicPr>
        <p:blipFill>
          <a:blip r:embed="rId13" cstate="print"/>
          <a:srcRect/>
          <a:stretch>
            <a:fillRect/>
          </a:stretch>
        </p:blipFill>
        <p:spPr bwMode="auto">
          <a:xfrm>
            <a:off x="5943600" y="6400800"/>
            <a:ext cx="2741613" cy="323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619" r:id="rId1"/>
    <p:sldLayoutId id="2147485620" r:id="rId2"/>
    <p:sldLayoutId id="2147485621" r:id="rId3"/>
    <p:sldLayoutId id="2147485622" r:id="rId4"/>
    <p:sldLayoutId id="2147485623" r:id="rId5"/>
    <p:sldLayoutId id="2147485624" r:id="rId6"/>
    <p:sldLayoutId id="2147485625" r:id="rId7"/>
    <p:sldLayoutId id="2147485626" r:id="rId8"/>
    <p:sldLayoutId id="2147485627" r:id="rId9"/>
    <p:sldLayoutId id="2147485628" r:id="rId10"/>
    <p:sldLayoutId id="2147485629" r:id="rId11"/>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3A5E8C"/>
          </a:solidFill>
          <a:latin typeface="+mj-lt"/>
          <a:ea typeface="MS PGothic" pitchFamily="34" charset="-128"/>
          <a:cs typeface="ＭＳ Ｐゴシック" charset="0"/>
        </a:defRPr>
      </a:lvl1pPr>
      <a:lvl2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2pPr>
      <a:lvl3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3pPr>
      <a:lvl4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4pPr>
      <a:lvl5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5pPr>
      <a:lvl6pPr marL="457200" algn="l" rtl="0" fontAlgn="base">
        <a:spcBef>
          <a:spcPct val="0"/>
        </a:spcBef>
        <a:spcAft>
          <a:spcPct val="0"/>
        </a:spcAft>
        <a:defRPr sz="3600">
          <a:solidFill>
            <a:srgbClr val="3A5E8C"/>
          </a:solidFill>
          <a:latin typeface="Garamond" pitchFamily="18" charset="0"/>
        </a:defRPr>
      </a:lvl6pPr>
      <a:lvl7pPr marL="914400" algn="l" rtl="0" fontAlgn="base">
        <a:spcBef>
          <a:spcPct val="0"/>
        </a:spcBef>
        <a:spcAft>
          <a:spcPct val="0"/>
        </a:spcAft>
        <a:defRPr sz="3600">
          <a:solidFill>
            <a:srgbClr val="3A5E8C"/>
          </a:solidFill>
          <a:latin typeface="Garamond" pitchFamily="18" charset="0"/>
        </a:defRPr>
      </a:lvl7pPr>
      <a:lvl8pPr marL="1371600" algn="l" rtl="0" fontAlgn="base">
        <a:spcBef>
          <a:spcPct val="0"/>
        </a:spcBef>
        <a:spcAft>
          <a:spcPct val="0"/>
        </a:spcAft>
        <a:defRPr sz="3600">
          <a:solidFill>
            <a:srgbClr val="3A5E8C"/>
          </a:solidFill>
          <a:latin typeface="Garamond" pitchFamily="18" charset="0"/>
        </a:defRPr>
      </a:lvl8pPr>
      <a:lvl9pPr marL="1828800" algn="l" rtl="0" fontAlgn="base">
        <a:spcBef>
          <a:spcPct val="0"/>
        </a:spcBef>
        <a:spcAft>
          <a:spcPct val="0"/>
        </a:spcAft>
        <a:defRPr sz="3600">
          <a:solidFill>
            <a:srgbClr val="3A5E8C"/>
          </a:solidFill>
          <a:latin typeface="Garamond" pitchFamily="18" charset="0"/>
        </a:defRPr>
      </a:lvl9pPr>
    </p:titleStyle>
    <p:bodyStyle>
      <a:lvl1pPr marL="342900" indent="-342900" algn="l" rtl="0" eaLnBrk="0" fontAlgn="base" hangingPunct="0">
        <a:spcBef>
          <a:spcPct val="20000"/>
        </a:spcBef>
        <a:spcAft>
          <a:spcPct val="0"/>
        </a:spcAft>
        <a:buClr>
          <a:srgbClr val="3A5E8C"/>
        </a:buClr>
        <a:buSzPct val="75000"/>
        <a:buFont typeface="Wingdings" pitchFamily="2" charset="2"/>
        <a:buChar char="p"/>
        <a:defRPr sz="2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688EC0"/>
        </a:buClr>
        <a:buSzPct val="75000"/>
        <a:buFont typeface="Wingdings" pitchFamily="2" charset="2"/>
        <a:buChar char="n"/>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C4D3E6"/>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3A5E8C"/>
        </a:buClr>
        <a:buFont typeface="Wingdings" pitchFamily="2" charset="2"/>
        <a:buChar char="§"/>
        <a:defRPr>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688EC0"/>
        </a:buClr>
        <a:buSzPct val="80000"/>
        <a:buFont typeface="Wingdings" pitchFamily="2" charset="2"/>
        <a:buChar char="§"/>
        <a:defRPr>
          <a:solidFill>
            <a:schemeClr val="tx1"/>
          </a:solidFill>
          <a:latin typeface="+mn-lt"/>
          <a:ea typeface="MS PGothic" pitchFamily="34" charset="-128"/>
        </a:defRPr>
      </a:lvl5pPr>
      <a:lvl6pPr marL="25146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52400"/>
            <a:ext cx="8229600" cy="9112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219200"/>
            <a:ext cx="82296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974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fld id="{2CE1232D-E693-4499-9CD0-F37522291904}" type="datetime1">
              <a:rPr lang="en-US"/>
              <a:pPr>
                <a:defRPr/>
              </a:pPr>
              <a:t>1/19/2012</a:t>
            </a:fld>
            <a:endParaRPr lang="en-US"/>
          </a:p>
        </p:txBody>
      </p:sp>
      <p:sp>
        <p:nvSpPr>
          <p:cNvPr id="1597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Verdana" pitchFamily="34" charset="0"/>
                <a:ea typeface="+mn-ea"/>
                <a:cs typeface="+mn-cs"/>
              </a:defRPr>
            </a:lvl1pPr>
          </a:lstStyle>
          <a:p>
            <a:pPr>
              <a:defRPr/>
            </a:pPr>
            <a:endParaRPr lang="en-US"/>
          </a:p>
        </p:txBody>
      </p:sp>
      <p:sp>
        <p:nvSpPr>
          <p:cNvPr id="15975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0BA7AD87-2001-44D3-B45F-1BC270723FAB}" type="slidenum">
              <a:rPr lang="en-US"/>
              <a:pPr>
                <a:defRPr/>
              </a:pPr>
              <a:t>‹#›</a:t>
            </a:fld>
            <a:endParaRPr lang="en-US"/>
          </a:p>
        </p:txBody>
      </p:sp>
      <p:sp>
        <p:nvSpPr>
          <p:cNvPr id="38919" name="Rectangle 7"/>
          <p:cNvSpPr>
            <a:spLocks noChangeArrowheads="1"/>
          </p:cNvSpPr>
          <p:nvPr/>
        </p:nvSpPr>
        <p:spPr bwMode="auto">
          <a:xfrm>
            <a:off x="0" y="0"/>
            <a:ext cx="228600" cy="2286000"/>
          </a:xfrm>
          <a:prstGeom prst="rect">
            <a:avLst/>
          </a:prstGeom>
          <a:solidFill>
            <a:srgbClr val="688EC0"/>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sp>
        <p:nvSpPr>
          <p:cNvPr id="38920" name="Line 8"/>
          <p:cNvSpPr>
            <a:spLocks noChangeShapeType="1"/>
          </p:cNvSpPr>
          <p:nvPr/>
        </p:nvSpPr>
        <p:spPr bwMode="auto">
          <a:xfrm>
            <a:off x="457200" y="1093788"/>
            <a:ext cx="8077200" cy="0"/>
          </a:xfrm>
          <a:prstGeom prst="line">
            <a:avLst/>
          </a:prstGeom>
          <a:noFill/>
          <a:ln w="19050">
            <a:solidFill>
              <a:srgbClr val="3A5E8C"/>
            </a:solidFill>
            <a:round/>
            <a:headEnd/>
            <a:tailEnd/>
          </a:ln>
        </p:spPr>
        <p:txBody>
          <a:bodyPr/>
          <a:lstStyle/>
          <a:p>
            <a:pPr>
              <a:defRPr/>
            </a:pPr>
            <a:endParaRPr lang="en-US"/>
          </a:p>
        </p:txBody>
      </p:sp>
      <p:sp>
        <p:nvSpPr>
          <p:cNvPr id="38921" name="Rectangle 9"/>
          <p:cNvSpPr>
            <a:spLocks noChangeArrowheads="1"/>
          </p:cNvSpPr>
          <p:nvPr/>
        </p:nvSpPr>
        <p:spPr bwMode="auto">
          <a:xfrm>
            <a:off x="0" y="2286000"/>
            <a:ext cx="228600" cy="2286000"/>
          </a:xfrm>
          <a:prstGeom prst="rect">
            <a:avLst/>
          </a:prstGeom>
          <a:solidFill>
            <a:srgbClr val="C4D3E6"/>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sp>
        <p:nvSpPr>
          <p:cNvPr id="38922" name="Rectangle 10"/>
          <p:cNvSpPr>
            <a:spLocks noChangeArrowheads="1"/>
          </p:cNvSpPr>
          <p:nvPr/>
        </p:nvSpPr>
        <p:spPr bwMode="auto">
          <a:xfrm>
            <a:off x="0" y="4572000"/>
            <a:ext cx="228600" cy="2286000"/>
          </a:xfrm>
          <a:prstGeom prst="rect">
            <a:avLst/>
          </a:prstGeom>
          <a:solidFill>
            <a:srgbClr val="3A5E8C"/>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5772" r:id="rId1"/>
    <p:sldLayoutId id="2147485630" r:id="rId2"/>
    <p:sldLayoutId id="2147485631" r:id="rId3"/>
    <p:sldLayoutId id="2147485632" r:id="rId4"/>
    <p:sldLayoutId id="2147485633" r:id="rId5"/>
    <p:sldLayoutId id="2147485634" r:id="rId6"/>
    <p:sldLayoutId id="2147485635" r:id="rId7"/>
    <p:sldLayoutId id="2147485636" r:id="rId8"/>
    <p:sldLayoutId id="2147485637" r:id="rId9"/>
    <p:sldLayoutId id="2147485638" r:id="rId10"/>
    <p:sldLayoutId id="2147485639" r:id="rId11"/>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3A5E8C"/>
          </a:solidFill>
          <a:latin typeface="+mj-lt"/>
          <a:ea typeface="MS PGothic" pitchFamily="34" charset="-128"/>
          <a:cs typeface="ＭＳ Ｐゴシック" charset="0"/>
        </a:defRPr>
      </a:lvl1pPr>
      <a:lvl2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2pPr>
      <a:lvl3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3pPr>
      <a:lvl4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4pPr>
      <a:lvl5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5pPr>
      <a:lvl6pPr marL="457200" algn="l" rtl="0" fontAlgn="base">
        <a:spcBef>
          <a:spcPct val="0"/>
        </a:spcBef>
        <a:spcAft>
          <a:spcPct val="0"/>
        </a:spcAft>
        <a:defRPr sz="3600">
          <a:solidFill>
            <a:srgbClr val="3A5E8C"/>
          </a:solidFill>
          <a:latin typeface="Garamond" pitchFamily="18" charset="0"/>
        </a:defRPr>
      </a:lvl6pPr>
      <a:lvl7pPr marL="914400" algn="l" rtl="0" fontAlgn="base">
        <a:spcBef>
          <a:spcPct val="0"/>
        </a:spcBef>
        <a:spcAft>
          <a:spcPct val="0"/>
        </a:spcAft>
        <a:defRPr sz="3600">
          <a:solidFill>
            <a:srgbClr val="3A5E8C"/>
          </a:solidFill>
          <a:latin typeface="Garamond" pitchFamily="18" charset="0"/>
        </a:defRPr>
      </a:lvl7pPr>
      <a:lvl8pPr marL="1371600" algn="l" rtl="0" fontAlgn="base">
        <a:spcBef>
          <a:spcPct val="0"/>
        </a:spcBef>
        <a:spcAft>
          <a:spcPct val="0"/>
        </a:spcAft>
        <a:defRPr sz="3600">
          <a:solidFill>
            <a:srgbClr val="3A5E8C"/>
          </a:solidFill>
          <a:latin typeface="Garamond" pitchFamily="18" charset="0"/>
        </a:defRPr>
      </a:lvl8pPr>
      <a:lvl9pPr marL="1828800" algn="l" rtl="0" fontAlgn="base">
        <a:spcBef>
          <a:spcPct val="0"/>
        </a:spcBef>
        <a:spcAft>
          <a:spcPct val="0"/>
        </a:spcAft>
        <a:defRPr sz="3600">
          <a:solidFill>
            <a:srgbClr val="3A5E8C"/>
          </a:solidFill>
          <a:latin typeface="Garamond" pitchFamily="18" charset="0"/>
        </a:defRPr>
      </a:lvl9pPr>
    </p:titleStyle>
    <p:bodyStyle>
      <a:lvl1pPr marL="342900" indent="-342900" algn="l" rtl="0" eaLnBrk="0" fontAlgn="base" hangingPunct="0">
        <a:spcBef>
          <a:spcPct val="20000"/>
        </a:spcBef>
        <a:spcAft>
          <a:spcPct val="0"/>
        </a:spcAft>
        <a:buClr>
          <a:srgbClr val="3A5E8C"/>
        </a:buClr>
        <a:buSzPct val="75000"/>
        <a:buFont typeface="Wingdings" pitchFamily="2" charset="2"/>
        <a:buChar char="p"/>
        <a:defRPr sz="2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688EC0"/>
        </a:buClr>
        <a:buSzPct val="75000"/>
        <a:buFont typeface="Wingdings" pitchFamily="2" charset="2"/>
        <a:buChar char="n"/>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C4D3E6"/>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3A5E8C"/>
        </a:buClr>
        <a:buFont typeface="Wingdings" pitchFamily="2" charset="2"/>
        <a:buChar char="§"/>
        <a:defRPr>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688EC0"/>
        </a:buClr>
        <a:buSzPct val="80000"/>
        <a:buFont typeface="Wingdings" pitchFamily="2" charset="2"/>
        <a:buChar char="§"/>
        <a:defRPr>
          <a:solidFill>
            <a:schemeClr val="tx1"/>
          </a:solidFill>
          <a:latin typeface="+mn-lt"/>
          <a:ea typeface="MS PGothic" pitchFamily="34" charset="-128"/>
        </a:defRPr>
      </a:lvl5pPr>
      <a:lvl6pPr marL="25146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bwMode="auto">
          <a:xfrm>
            <a:off x="457200" y="1219200"/>
            <a:ext cx="82296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053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Verdana" pitchFamily="34" charset="0"/>
                <a:ea typeface="+mn-ea"/>
                <a:cs typeface="+mn-cs"/>
              </a:defRPr>
            </a:lvl1pPr>
          </a:lstStyle>
          <a:p>
            <a:pPr>
              <a:defRPr/>
            </a:pPr>
            <a:endParaRPr lang="en-US"/>
          </a:p>
        </p:txBody>
      </p:sp>
      <p:sp>
        <p:nvSpPr>
          <p:cNvPr id="1505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Verdana" pitchFamily="34" charset="0"/>
                <a:ea typeface="+mn-ea"/>
                <a:cs typeface="+mn-cs"/>
              </a:defRPr>
            </a:lvl1pPr>
          </a:lstStyle>
          <a:p>
            <a:pPr>
              <a:defRPr/>
            </a:pPr>
            <a:endParaRPr lang="en-US"/>
          </a:p>
        </p:txBody>
      </p:sp>
      <p:sp>
        <p:nvSpPr>
          <p:cNvPr id="15053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6B1DFBD-2A4D-4454-A77A-AC9EBA3218A7}" type="slidenum">
              <a:rPr lang="en-US"/>
              <a:pPr>
                <a:defRPr/>
              </a:pPr>
              <a:t>‹#›</a:t>
            </a:fld>
            <a:endParaRPr lang="en-US"/>
          </a:p>
        </p:txBody>
      </p:sp>
      <p:sp>
        <p:nvSpPr>
          <p:cNvPr id="51206" name="Rectangle 7"/>
          <p:cNvSpPr>
            <a:spLocks noChangeArrowheads="1"/>
          </p:cNvSpPr>
          <p:nvPr/>
        </p:nvSpPr>
        <p:spPr bwMode="auto">
          <a:xfrm>
            <a:off x="0" y="0"/>
            <a:ext cx="228600" cy="2286000"/>
          </a:xfrm>
          <a:prstGeom prst="rect">
            <a:avLst/>
          </a:prstGeom>
          <a:solidFill>
            <a:srgbClr val="688EC0"/>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sp>
        <p:nvSpPr>
          <p:cNvPr id="51207" name="Rectangle 9"/>
          <p:cNvSpPr>
            <a:spLocks noChangeArrowheads="1"/>
          </p:cNvSpPr>
          <p:nvPr/>
        </p:nvSpPr>
        <p:spPr bwMode="auto">
          <a:xfrm>
            <a:off x="0" y="2286000"/>
            <a:ext cx="228600" cy="2286000"/>
          </a:xfrm>
          <a:prstGeom prst="rect">
            <a:avLst/>
          </a:prstGeom>
          <a:solidFill>
            <a:srgbClr val="C4D3E6"/>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sp>
        <p:nvSpPr>
          <p:cNvPr id="51208" name="Rectangle 10"/>
          <p:cNvSpPr>
            <a:spLocks noChangeArrowheads="1"/>
          </p:cNvSpPr>
          <p:nvPr/>
        </p:nvSpPr>
        <p:spPr bwMode="auto">
          <a:xfrm>
            <a:off x="0" y="4572000"/>
            <a:ext cx="228600" cy="2286000"/>
          </a:xfrm>
          <a:prstGeom prst="rect">
            <a:avLst/>
          </a:prstGeom>
          <a:solidFill>
            <a:srgbClr val="3A5E8C"/>
          </a:solidFill>
          <a:ln w="9525">
            <a:noFill/>
            <a:miter lim="800000"/>
            <a:headEnd/>
            <a:tailEnd/>
          </a:ln>
        </p:spPr>
        <p:txBody>
          <a:bodyPr wrap="none" anchor="ctr"/>
          <a:lstStyle/>
          <a:p>
            <a:pPr algn="ctr" eaLnBrk="1" hangingPunct="1">
              <a:defRPr/>
            </a:pPr>
            <a:endParaRPr lang="en-US" sz="2400">
              <a:latin typeface="Times New Roman" pitchFamily="18" charset="0"/>
            </a:endParaRPr>
          </a:p>
        </p:txBody>
      </p:sp>
      <p:pic>
        <p:nvPicPr>
          <p:cNvPr id="5129" name="Picture 11" descr="NewMich1"/>
          <p:cNvPicPr>
            <a:picLocks noChangeAspect="1" noChangeArrowheads="1"/>
          </p:cNvPicPr>
          <p:nvPr userDrawn="1"/>
        </p:nvPicPr>
        <p:blipFill>
          <a:blip r:embed="rId13" cstate="print"/>
          <a:srcRect/>
          <a:stretch>
            <a:fillRect/>
          </a:stretch>
        </p:blipFill>
        <p:spPr bwMode="auto">
          <a:xfrm>
            <a:off x="5943600" y="6400800"/>
            <a:ext cx="2741613" cy="323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640" r:id="rId1"/>
    <p:sldLayoutId id="2147485641" r:id="rId2"/>
    <p:sldLayoutId id="2147485642" r:id="rId3"/>
    <p:sldLayoutId id="2147485643" r:id="rId4"/>
    <p:sldLayoutId id="2147485644" r:id="rId5"/>
    <p:sldLayoutId id="2147485645" r:id="rId6"/>
    <p:sldLayoutId id="2147485646" r:id="rId7"/>
    <p:sldLayoutId id="2147485647" r:id="rId8"/>
    <p:sldLayoutId id="2147485648" r:id="rId9"/>
    <p:sldLayoutId id="2147485649" r:id="rId10"/>
    <p:sldLayoutId id="2147485650" r:id="rId11"/>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3A5E8C"/>
          </a:solidFill>
          <a:latin typeface="+mj-lt"/>
          <a:ea typeface="MS PGothic" pitchFamily="34" charset="-128"/>
          <a:cs typeface="ＭＳ Ｐゴシック" charset="0"/>
        </a:defRPr>
      </a:lvl1pPr>
      <a:lvl2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2pPr>
      <a:lvl3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3pPr>
      <a:lvl4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4pPr>
      <a:lvl5pPr algn="l" rtl="0" eaLnBrk="0" fontAlgn="base" hangingPunct="0">
        <a:spcBef>
          <a:spcPct val="0"/>
        </a:spcBef>
        <a:spcAft>
          <a:spcPct val="0"/>
        </a:spcAft>
        <a:defRPr sz="3600">
          <a:solidFill>
            <a:srgbClr val="3A5E8C"/>
          </a:solidFill>
          <a:latin typeface="Garamond" pitchFamily="18" charset="0"/>
          <a:ea typeface="MS PGothic" pitchFamily="34" charset="-128"/>
          <a:cs typeface="ＭＳ Ｐゴシック" charset="0"/>
        </a:defRPr>
      </a:lvl5pPr>
      <a:lvl6pPr marL="457200" algn="l" rtl="0" fontAlgn="base">
        <a:spcBef>
          <a:spcPct val="0"/>
        </a:spcBef>
        <a:spcAft>
          <a:spcPct val="0"/>
        </a:spcAft>
        <a:defRPr sz="3600">
          <a:solidFill>
            <a:srgbClr val="3A5E8C"/>
          </a:solidFill>
          <a:latin typeface="Garamond" pitchFamily="18" charset="0"/>
        </a:defRPr>
      </a:lvl6pPr>
      <a:lvl7pPr marL="914400" algn="l" rtl="0" fontAlgn="base">
        <a:spcBef>
          <a:spcPct val="0"/>
        </a:spcBef>
        <a:spcAft>
          <a:spcPct val="0"/>
        </a:spcAft>
        <a:defRPr sz="3600">
          <a:solidFill>
            <a:srgbClr val="3A5E8C"/>
          </a:solidFill>
          <a:latin typeface="Garamond" pitchFamily="18" charset="0"/>
        </a:defRPr>
      </a:lvl7pPr>
      <a:lvl8pPr marL="1371600" algn="l" rtl="0" fontAlgn="base">
        <a:spcBef>
          <a:spcPct val="0"/>
        </a:spcBef>
        <a:spcAft>
          <a:spcPct val="0"/>
        </a:spcAft>
        <a:defRPr sz="3600">
          <a:solidFill>
            <a:srgbClr val="3A5E8C"/>
          </a:solidFill>
          <a:latin typeface="Garamond" pitchFamily="18" charset="0"/>
        </a:defRPr>
      </a:lvl8pPr>
      <a:lvl9pPr marL="1828800" algn="l" rtl="0" fontAlgn="base">
        <a:spcBef>
          <a:spcPct val="0"/>
        </a:spcBef>
        <a:spcAft>
          <a:spcPct val="0"/>
        </a:spcAft>
        <a:defRPr sz="3600">
          <a:solidFill>
            <a:srgbClr val="3A5E8C"/>
          </a:solidFill>
          <a:latin typeface="Garamond" pitchFamily="18" charset="0"/>
        </a:defRPr>
      </a:lvl9pPr>
    </p:titleStyle>
    <p:bodyStyle>
      <a:lvl1pPr marL="342900" indent="-342900" algn="l" rtl="0" eaLnBrk="0" fontAlgn="base" hangingPunct="0">
        <a:spcBef>
          <a:spcPct val="20000"/>
        </a:spcBef>
        <a:spcAft>
          <a:spcPct val="0"/>
        </a:spcAft>
        <a:buClr>
          <a:srgbClr val="3A5E8C"/>
        </a:buClr>
        <a:buSzPct val="75000"/>
        <a:buFont typeface="Wingdings" pitchFamily="2" charset="2"/>
        <a:buChar char="p"/>
        <a:defRPr sz="2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688EC0"/>
        </a:buClr>
        <a:buSzPct val="75000"/>
        <a:buFont typeface="Wingdings" pitchFamily="2" charset="2"/>
        <a:buChar char="n"/>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C4D3E6"/>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3A5E8C"/>
        </a:buClr>
        <a:buFont typeface="Wingdings" pitchFamily="2" charset="2"/>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688EC0"/>
        </a:buClr>
        <a:buSzPct val="80000"/>
        <a:buFont typeface="Wingdings" pitchFamily="2" charset="2"/>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152400"/>
            <a:ext cx="8229600" cy="9112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219200"/>
            <a:ext cx="82296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2" name="Rectangle 7"/>
          <p:cNvSpPr>
            <a:spLocks noChangeArrowheads="1"/>
          </p:cNvSpPr>
          <p:nvPr/>
        </p:nvSpPr>
        <p:spPr bwMode="auto">
          <a:xfrm>
            <a:off x="0" y="0"/>
            <a:ext cx="228600" cy="2286000"/>
          </a:xfrm>
          <a:prstGeom prst="rect">
            <a:avLst/>
          </a:prstGeom>
          <a:solidFill>
            <a:srgbClr val="688EC0"/>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63493" name="Line 8"/>
          <p:cNvSpPr>
            <a:spLocks noChangeShapeType="1"/>
          </p:cNvSpPr>
          <p:nvPr/>
        </p:nvSpPr>
        <p:spPr bwMode="auto">
          <a:xfrm>
            <a:off x="457200" y="1093788"/>
            <a:ext cx="8077200" cy="0"/>
          </a:xfrm>
          <a:prstGeom prst="line">
            <a:avLst/>
          </a:prstGeom>
          <a:noFill/>
          <a:ln w="19050">
            <a:solidFill>
              <a:srgbClr val="3A5E8C"/>
            </a:solidFill>
            <a:round/>
            <a:headEnd/>
            <a:tailEnd/>
          </a:ln>
        </p:spPr>
        <p:txBody>
          <a:bodyPr/>
          <a:lstStyle/>
          <a:p>
            <a:pPr>
              <a:defRPr/>
            </a:pPr>
            <a:endParaRPr lang="en-US"/>
          </a:p>
        </p:txBody>
      </p:sp>
      <p:sp>
        <p:nvSpPr>
          <p:cNvPr id="63494" name="Rectangle 9"/>
          <p:cNvSpPr>
            <a:spLocks noChangeArrowheads="1"/>
          </p:cNvSpPr>
          <p:nvPr/>
        </p:nvSpPr>
        <p:spPr bwMode="auto">
          <a:xfrm>
            <a:off x="0" y="2286000"/>
            <a:ext cx="228600" cy="2286000"/>
          </a:xfrm>
          <a:prstGeom prst="rect">
            <a:avLst/>
          </a:prstGeom>
          <a:solidFill>
            <a:srgbClr val="C4D3E6"/>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63495" name="Rectangle 10"/>
          <p:cNvSpPr>
            <a:spLocks noChangeArrowheads="1"/>
          </p:cNvSpPr>
          <p:nvPr/>
        </p:nvSpPr>
        <p:spPr bwMode="auto">
          <a:xfrm>
            <a:off x="0" y="4572000"/>
            <a:ext cx="228600" cy="2286000"/>
          </a:xfrm>
          <a:prstGeom prst="rect">
            <a:avLst/>
          </a:prstGeom>
          <a:solidFill>
            <a:srgbClr val="3A5E8C"/>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63496" name="Text Box 11"/>
          <p:cNvSpPr txBox="1">
            <a:spLocks noChangeArrowheads="1"/>
          </p:cNvSpPr>
          <p:nvPr userDrawn="1"/>
        </p:nvSpPr>
        <p:spPr bwMode="auto">
          <a:xfrm>
            <a:off x="387350" y="6342063"/>
            <a:ext cx="8289925" cy="336550"/>
          </a:xfrm>
          <a:prstGeom prst="rect">
            <a:avLst/>
          </a:prstGeom>
          <a:noFill/>
          <a:ln w="9525">
            <a:noFill/>
            <a:miter lim="800000"/>
            <a:headEnd/>
            <a:tailEnd/>
          </a:ln>
        </p:spPr>
        <p:txBody>
          <a:bodyPr wrap="none">
            <a:spAutoFit/>
          </a:bodyPr>
          <a:lstStyle/>
          <a:p>
            <a:pPr>
              <a:defRPr/>
            </a:pPr>
            <a:r>
              <a:rPr lang="en-US" sz="1600">
                <a:solidFill>
                  <a:srgbClr val="000000"/>
                </a:solidFill>
              </a:rPr>
              <a:t>Comments / Updates: http://www.carboncyclescience.gov/carbonplanning.php</a:t>
            </a:r>
          </a:p>
        </p:txBody>
      </p:sp>
    </p:spTree>
  </p:cSld>
  <p:clrMap bg1="lt1" tx1="dk1" bg2="lt2" tx2="dk2" accent1="accent1" accent2="accent2" accent3="accent3" accent4="accent4" accent5="accent5" accent6="accent6" hlink="hlink" folHlink="folHlink"/>
  <p:sldLayoutIdLst>
    <p:sldLayoutId id="2147485773" r:id="rId1"/>
    <p:sldLayoutId id="2147485651" r:id="rId2"/>
    <p:sldLayoutId id="2147485652" r:id="rId3"/>
    <p:sldLayoutId id="2147485653" r:id="rId4"/>
    <p:sldLayoutId id="2147485654" r:id="rId5"/>
    <p:sldLayoutId id="2147485655" r:id="rId6"/>
    <p:sldLayoutId id="2147485656" r:id="rId7"/>
    <p:sldLayoutId id="2147485657" r:id="rId8"/>
    <p:sldLayoutId id="2147485658" r:id="rId9"/>
    <p:sldLayoutId id="2147485659" r:id="rId10"/>
    <p:sldLayoutId id="2147485660" r:id="rId11"/>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3A5E8C"/>
          </a:solidFill>
          <a:latin typeface="+mj-lt"/>
          <a:ea typeface="MS PGothic" pitchFamily="34" charset="-128"/>
          <a:cs typeface="+mj-cs"/>
        </a:defRPr>
      </a:lvl1pPr>
      <a:lvl2pPr algn="l" rtl="0" eaLnBrk="0" fontAlgn="base" hangingPunct="0">
        <a:spcBef>
          <a:spcPct val="0"/>
        </a:spcBef>
        <a:spcAft>
          <a:spcPct val="0"/>
        </a:spcAft>
        <a:defRPr sz="3600">
          <a:solidFill>
            <a:srgbClr val="3A5E8C"/>
          </a:solidFill>
          <a:latin typeface="Garamond" pitchFamily="18" charset="0"/>
          <a:ea typeface="MS PGothic" pitchFamily="34" charset="-128"/>
        </a:defRPr>
      </a:lvl2pPr>
      <a:lvl3pPr algn="l" rtl="0" eaLnBrk="0" fontAlgn="base" hangingPunct="0">
        <a:spcBef>
          <a:spcPct val="0"/>
        </a:spcBef>
        <a:spcAft>
          <a:spcPct val="0"/>
        </a:spcAft>
        <a:defRPr sz="3600">
          <a:solidFill>
            <a:srgbClr val="3A5E8C"/>
          </a:solidFill>
          <a:latin typeface="Garamond" pitchFamily="18" charset="0"/>
          <a:ea typeface="MS PGothic" pitchFamily="34" charset="-128"/>
        </a:defRPr>
      </a:lvl3pPr>
      <a:lvl4pPr algn="l" rtl="0" eaLnBrk="0" fontAlgn="base" hangingPunct="0">
        <a:spcBef>
          <a:spcPct val="0"/>
        </a:spcBef>
        <a:spcAft>
          <a:spcPct val="0"/>
        </a:spcAft>
        <a:defRPr sz="3600">
          <a:solidFill>
            <a:srgbClr val="3A5E8C"/>
          </a:solidFill>
          <a:latin typeface="Garamond" pitchFamily="18" charset="0"/>
          <a:ea typeface="MS PGothic" pitchFamily="34" charset="-128"/>
        </a:defRPr>
      </a:lvl4pPr>
      <a:lvl5pPr algn="l" rtl="0" eaLnBrk="0" fontAlgn="base" hangingPunct="0">
        <a:spcBef>
          <a:spcPct val="0"/>
        </a:spcBef>
        <a:spcAft>
          <a:spcPct val="0"/>
        </a:spcAft>
        <a:defRPr sz="3600">
          <a:solidFill>
            <a:srgbClr val="3A5E8C"/>
          </a:solidFill>
          <a:latin typeface="Garamond" pitchFamily="18" charset="0"/>
          <a:ea typeface="MS PGothic" pitchFamily="34" charset="-128"/>
        </a:defRPr>
      </a:lvl5pPr>
      <a:lvl6pPr marL="457200" algn="l" rtl="0" fontAlgn="base">
        <a:spcBef>
          <a:spcPct val="0"/>
        </a:spcBef>
        <a:spcAft>
          <a:spcPct val="0"/>
        </a:spcAft>
        <a:defRPr sz="3600">
          <a:solidFill>
            <a:srgbClr val="3A5E8C"/>
          </a:solidFill>
          <a:latin typeface="Garamond" pitchFamily="18" charset="0"/>
        </a:defRPr>
      </a:lvl6pPr>
      <a:lvl7pPr marL="914400" algn="l" rtl="0" fontAlgn="base">
        <a:spcBef>
          <a:spcPct val="0"/>
        </a:spcBef>
        <a:spcAft>
          <a:spcPct val="0"/>
        </a:spcAft>
        <a:defRPr sz="3600">
          <a:solidFill>
            <a:srgbClr val="3A5E8C"/>
          </a:solidFill>
          <a:latin typeface="Garamond" pitchFamily="18" charset="0"/>
        </a:defRPr>
      </a:lvl7pPr>
      <a:lvl8pPr marL="1371600" algn="l" rtl="0" fontAlgn="base">
        <a:spcBef>
          <a:spcPct val="0"/>
        </a:spcBef>
        <a:spcAft>
          <a:spcPct val="0"/>
        </a:spcAft>
        <a:defRPr sz="3600">
          <a:solidFill>
            <a:srgbClr val="3A5E8C"/>
          </a:solidFill>
          <a:latin typeface="Garamond" pitchFamily="18" charset="0"/>
        </a:defRPr>
      </a:lvl8pPr>
      <a:lvl9pPr marL="1828800" algn="l" rtl="0" fontAlgn="base">
        <a:spcBef>
          <a:spcPct val="0"/>
        </a:spcBef>
        <a:spcAft>
          <a:spcPct val="0"/>
        </a:spcAft>
        <a:defRPr sz="3600">
          <a:solidFill>
            <a:srgbClr val="3A5E8C"/>
          </a:solidFill>
          <a:latin typeface="Garamond" pitchFamily="18" charset="0"/>
        </a:defRPr>
      </a:lvl9pPr>
    </p:titleStyle>
    <p:bodyStyle>
      <a:lvl1pPr marL="342900" indent="-342900" algn="l" rtl="0" eaLnBrk="0" fontAlgn="base" hangingPunct="0">
        <a:spcBef>
          <a:spcPct val="20000"/>
        </a:spcBef>
        <a:spcAft>
          <a:spcPct val="0"/>
        </a:spcAft>
        <a:buClr>
          <a:srgbClr val="3A5E8C"/>
        </a:buClr>
        <a:buSzPct val="75000"/>
        <a:buFont typeface="Wingdings" pitchFamily="2" charset="2"/>
        <a:buChar char="p"/>
        <a:defRPr sz="2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rgbClr val="688EC0"/>
        </a:buClr>
        <a:buSzPct val="75000"/>
        <a:buFont typeface="Wingdings" pitchFamily="2" charset="2"/>
        <a:buChar char="n"/>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C4D3E6"/>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3A5E8C"/>
        </a:buClr>
        <a:buFont typeface="Wingdings" pitchFamily="2" charset="2"/>
        <a:buChar char="§"/>
        <a:defRPr>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688EC0"/>
        </a:buClr>
        <a:buSzPct val="80000"/>
        <a:buFont typeface="Wingdings" pitchFamily="2" charset="2"/>
        <a:buChar char="§"/>
        <a:defRPr>
          <a:solidFill>
            <a:schemeClr val="tx1"/>
          </a:solidFill>
          <a:latin typeface="+mn-lt"/>
          <a:ea typeface="MS PGothic" pitchFamily="34" charset="-128"/>
        </a:defRPr>
      </a:lvl5pPr>
      <a:lvl6pPr marL="25146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152400"/>
            <a:ext cx="8229600" cy="9112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219200"/>
            <a:ext cx="82296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0" name="Rectangle 7"/>
          <p:cNvSpPr>
            <a:spLocks noChangeArrowheads="1"/>
          </p:cNvSpPr>
          <p:nvPr/>
        </p:nvSpPr>
        <p:spPr bwMode="auto">
          <a:xfrm>
            <a:off x="0" y="0"/>
            <a:ext cx="228600" cy="2286000"/>
          </a:xfrm>
          <a:prstGeom prst="rect">
            <a:avLst/>
          </a:prstGeom>
          <a:solidFill>
            <a:srgbClr val="688EC0"/>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65541" name="Line 8"/>
          <p:cNvSpPr>
            <a:spLocks noChangeShapeType="1"/>
          </p:cNvSpPr>
          <p:nvPr/>
        </p:nvSpPr>
        <p:spPr bwMode="auto">
          <a:xfrm>
            <a:off x="457200" y="1093788"/>
            <a:ext cx="8077200" cy="0"/>
          </a:xfrm>
          <a:prstGeom prst="line">
            <a:avLst/>
          </a:prstGeom>
          <a:noFill/>
          <a:ln w="19050">
            <a:solidFill>
              <a:srgbClr val="3A5E8C"/>
            </a:solidFill>
            <a:round/>
            <a:headEnd/>
            <a:tailEnd/>
          </a:ln>
        </p:spPr>
        <p:txBody>
          <a:bodyPr/>
          <a:lstStyle/>
          <a:p>
            <a:pPr>
              <a:defRPr/>
            </a:pPr>
            <a:endParaRPr lang="en-US"/>
          </a:p>
        </p:txBody>
      </p:sp>
      <p:sp>
        <p:nvSpPr>
          <p:cNvPr id="65542" name="Rectangle 9"/>
          <p:cNvSpPr>
            <a:spLocks noChangeArrowheads="1"/>
          </p:cNvSpPr>
          <p:nvPr/>
        </p:nvSpPr>
        <p:spPr bwMode="auto">
          <a:xfrm>
            <a:off x="0" y="2286000"/>
            <a:ext cx="228600" cy="2286000"/>
          </a:xfrm>
          <a:prstGeom prst="rect">
            <a:avLst/>
          </a:prstGeom>
          <a:solidFill>
            <a:srgbClr val="C4D3E6"/>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65543" name="Rectangle 10"/>
          <p:cNvSpPr>
            <a:spLocks noChangeArrowheads="1"/>
          </p:cNvSpPr>
          <p:nvPr/>
        </p:nvSpPr>
        <p:spPr bwMode="auto">
          <a:xfrm>
            <a:off x="0" y="4572000"/>
            <a:ext cx="228600" cy="2286000"/>
          </a:xfrm>
          <a:prstGeom prst="rect">
            <a:avLst/>
          </a:prstGeom>
          <a:solidFill>
            <a:srgbClr val="3A5E8C"/>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65544" name="Text Box 11"/>
          <p:cNvSpPr txBox="1">
            <a:spLocks noChangeArrowheads="1"/>
          </p:cNvSpPr>
          <p:nvPr userDrawn="1"/>
        </p:nvSpPr>
        <p:spPr bwMode="auto">
          <a:xfrm>
            <a:off x="387350" y="6342063"/>
            <a:ext cx="8289925" cy="336550"/>
          </a:xfrm>
          <a:prstGeom prst="rect">
            <a:avLst/>
          </a:prstGeom>
          <a:noFill/>
          <a:ln w="9525">
            <a:noFill/>
            <a:miter lim="800000"/>
            <a:headEnd/>
            <a:tailEnd/>
          </a:ln>
        </p:spPr>
        <p:txBody>
          <a:bodyPr wrap="none">
            <a:spAutoFit/>
          </a:bodyPr>
          <a:lstStyle/>
          <a:p>
            <a:pPr>
              <a:defRPr/>
            </a:pPr>
            <a:r>
              <a:rPr lang="en-US" sz="1600">
                <a:solidFill>
                  <a:srgbClr val="000000"/>
                </a:solidFill>
              </a:rPr>
              <a:t>Comments / Updates: http://www.carboncyclescience.gov/carbonplanning.php</a:t>
            </a:r>
          </a:p>
        </p:txBody>
      </p:sp>
    </p:spTree>
  </p:cSld>
  <p:clrMap bg1="lt1" tx1="dk1" bg2="lt2" tx2="dk2" accent1="accent1" accent2="accent2" accent3="accent3" accent4="accent4" accent5="accent5" accent6="accent6" hlink="hlink" folHlink="folHlink"/>
  <p:sldLayoutIdLst>
    <p:sldLayoutId id="2147485661" r:id="rId1"/>
    <p:sldLayoutId id="2147485662" r:id="rId2"/>
    <p:sldLayoutId id="2147485663" r:id="rId3"/>
    <p:sldLayoutId id="2147485664" r:id="rId4"/>
    <p:sldLayoutId id="2147485665" r:id="rId5"/>
    <p:sldLayoutId id="2147485666" r:id="rId6"/>
    <p:sldLayoutId id="2147485667" r:id="rId7"/>
    <p:sldLayoutId id="2147485668" r:id="rId8"/>
    <p:sldLayoutId id="2147485669" r:id="rId9"/>
    <p:sldLayoutId id="2147485670" r:id="rId10"/>
    <p:sldLayoutId id="2147485671" r:id="rId11"/>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3A5E8C"/>
          </a:solidFill>
          <a:latin typeface="+mj-lt"/>
          <a:ea typeface="MS PGothic" pitchFamily="34" charset="-128"/>
          <a:cs typeface="+mj-cs"/>
        </a:defRPr>
      </a:lvl1pPr>
      <a:lvl2pPr algn="l" rtl="0" eaLnBrk="0" fontAlgn="base" hangingPunct="0">
        <a:spcBef>
          <a:spcPct val="0"/>
        </a:spcBef>
        <a:spcAft>
          <a:spcPct val="0"/>
        </a:spcAft>
        <a:defRPr sz="3600">
          <a:solidFill>
            <a:srgbClr val="3A5E8C"/>
          </a:solidFill>
          <a:latin typeface="Garamond" pitchFamily="18" charset="0"/>
          <a:ea typeface="MS PGothic" pitchFamily="34" charset="-128"/>
        </a:defRPr>
      </a:lvl2pPr>
      <a:lvl3pPr algn="l" rtl="0" eaLnBrk="0" fontAlgn="base" hangingPunct="0">
        <a:spcBef>
          <a:spcPct val="0"/>
        </a:spcBef>
        <a:spcAft>
          <a:spcPct val="0"/>
        </a:spcAft>
        <a:defRPr sz="3600">
          <a:solidFill>
            <a:srgbClr val="3A5E8C"/>
          </a:solidFill>
          <a:latin typeface="Garamond" pitchFamily="18" charset="0"/>
          <a:ea typeface="MS PGothic" pitchFamily="34" charset="-128"/>
        </a:defRPr>
      </a:lvl3pPr>
      <a:lvl4pPr algn="l" rtl="0" eaLnBrk="0" fontAlgn="base" hangingPunct="0">
        <a:spcBef>
          <a:spcPct val="0"/>
        </a:spcBef>
        <a:spcAft>
          <a:spcPct val="0"/>
        </a:spcAft>
        <a:defRPr sz="3600">
          <a:solidFill>
            <a:srgbClr val="3A5E8C"/>
          </a:solidFill>
          <a:latin typeface="Garamond" pitchFamily="18" charset="0"/>
          <a:ea typeface="MS PGothic" pitchFamily="34" charset="-128"/>
        </a:defRPr>
      </a:lvl4pPr>
      <a:lvl5pPr algn="l" rtl="0" eaLnBrk="0" fontAlgn="base" hangingPunct="0">
        <a:spcBef>
          <a:spcPct val="0"/>
        </a:spcBef>
        <a:spcAft>
          <a:spcPct val="0"/>
        </a:spcAft>
        <a:defRPr sz="3600">
          <a:solidFill>
            <a:srgbClr val="3A5E8C"/>
          </a:solidFill>
          <a:latin typeface="Garamond" pitchFamily="18" charset="0"/>
          <a:ea typeface="MS PGothic" pitchFamily="34" charset="-128"/>
        </a:defRPr>
      </a:lvl5pPr>
      <a:lvl6pPr marL="457200" algn="l" rtl="0" fontAlgn="base">
        <a:spcBef>
          <a:spcPct val="0"/>
        </a:spcBef>
        <a:spcAft>
          <a:spcPct val="0"/>
        </a:spcAft>
        <a:defRPr sz="3600">
          <a:solidFill>
            <a:srgbClr val="3A5E8C"/>
          </a:solidFill>
          <a:latin typeface="Garamond" pitchFamily="18" charset="0"/>
        </a:defRPr>
      </a:lvl6pPr>
      <a:lvl7pPr marL="914400" algn="l" rtl="0" fontAlgn="base">
        <a:spcBef>
          <a:spcPct val="0"/>
        </a:spcBef>
        <a:spcAft>
          <a:spcPct val="0"/>
        </a:spcAft>
        <a:defRPr sz="3600">
          <a:solidFill>
            <a:srgbClr val="3A5E8C"/>
          </a:solidFill>
          <a:latin typeface="Garamond" pitchFamily="18" charset="0"/>
        </a:defRPr>
      </a:lvl7pPr>
      <a:lvl8pPr marL="1371600" algn="l" rtl="0" fontAlgn="base">
        <a:spcBef>
          <a:spcPct val="0"/>
        </a:spcBef>
        <a:spcAft>
          <a:spcPct val="0"/>
        </a:spcAft>
        <a:defRPr sz="3600">
          <a:solidFill>
            <a:srgbClr val="3A5E8C"/>
          </a:solidFill>
          <a:latin typeface="Garamond" pitchFamily="18" charset="0"/>
        </a:defRPr>
      </a:lvl8pPr>
      <a:lvl9pPr marL="1828800" algn="l" rtl="0" fontAlgn="base">
        <a:spcBef>
          <a:spcPct val="0"/>
        </a:spcBef>
        <a:spcAft>
          <a:spcPct val="0"/>
        </a:spcAft>
        <a:defRPr sz="3600">
          <a:solidFill>
            <a:srgbClr val="3A5E8C"/>
          </a:solidFill>
          <a:latin typeface="Garamond" pitchFamily="18" charset="0"/>
        </a:defRPr>
      </a:lvl9pPr>
    </p:titleStyle>
    <p:bodyStyle>
      <a:lvl1pPr marL="342900" indent="-342900" algn="l" rtl="0" eaLnBrk="0" fontAlgn="base" hangingPunct="0">
        <a:spcBef>
          <a:spcPct val="20000"/>
        </a:spcBef>
        <a:spcAft>
          <a:spcPct val="0"/>
        </a:spcAft>
        <a:buClr>
          <a:srgbClr val="3A5E8C"/>
        </a:buClr>
        <a:buSzPct val="75000"/>
        <a:buFont typeface="Wingdings" pitchFamily="2" charset="2"/>
        <a:buChar char="p"/>
        <a:defRPr sz="2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rgbClr val="688EC0"/>
        </a:buClr>
        <a:buSzPct val="75000"/>
        <a:buFont typeface="Wingdings" pitchFamily="2" charset="2"/>
        <a:buChar char="n"/>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C4D3E6"/>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3A5E8C"/>
        </a:buClr>
        <a:buFont typeface="Wingdings" pitchFamily="2" charset="2"/>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688EC0"/>
        </a:buClr>
        <a:buSzPct val="80000"/>
        <a:buFont typeface="Wingdings" pitchFamily="2" charset="2"/>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bwMode="auto">
          <a:xfrm>
            <a:off x="457200" y="1219200"/>
            <a:ext cx="82296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053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Verdana" pitchFamily="34" charset="0"/>
                <a:ea typeface="+mn-ea"/>
                <a:cs typeface="+mn-cs"/>
              </a:defRPr>
            </a:lvl1pPr>
          </a:lstStyle>
          <a:p>
            <a:pPr>
              <a:defRPr/>
            </a:pPr>
            <a:endParaRPr lang="en-US"/>
          </a:p>
        </p:txBody>
      </p:sp>
      <p:sp>
        <p:nvSpPr>
          <p:cNvPr id="1505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Verdana" pitchFamily="34" charset="0"/>
                <a:ea typeface="+mn-ea"/>
                <a:cs typeface="+mn-cs"/>
              </a:defRPr>
            </a:lvl1pPr>
          </a:lstStyle>
          <a:p>
            <a:pPr>
              <a:defRPr/>
            </a:pPr>
            <a:endParaRPr lang="en-US"/>
          </a:p>
        </p:txBody>
      </p:sp>
      <p:sp>
        <p:nvSpPr>
          <p:cNvPr id="15053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pPr>
              <a:defRPr/>
            </a:pPr>
            <a:fld id="{5D74AF59-6688-41F5-995B-6DD16C713683}" type="slidenum">
              <a:rPr lang="en-US"/>
              <a:pPr>
                <a:defRPr/>
              </a:pPr>
              <a:t>‹#›</a:t>
            </a:fld>
            <a:endParaRPr lang="en-US"/>
          </a:p>
        </p:txBody>
      </p:sp>
      <p:sp>
        <p:nvSpPr>
          <p:cNvPr id="66566" name="Rectangle 7"/>
          <p:cNvSpPr>
            <a:spLocks noChangeArrowheads="1"/>
          </p:cNvSpPr>
          <p:nvPr/>
        </p:nvSpPr>
        <p:spPr bwMode="auto">
          <a:xfrm>
            <a:off x="0" y="0"/>
            <a:ext cx="228600" cy="2286000"/>
          </a:xfrm>
          <a:prstGeom prst="rect">
            <a:avLst/>
          </a:prstGeom>
          <a:solidFill>
            <a:srgbClr val="688EC0"/>
          </a:solidFill>
          <a:ln w="9525">
            <a:noFill/>
            <a:miter lim="800000"/>
            <a:headEnd/>
            <a:tailEnd/>
          </a:ln>
        </p:spPr>
        <p:txBody>
          <a:bodyPr wrap="none" anchor="ctr"/>
          <a:lstStyle/>
          <a:p>
            <a:pPr algn="ctr">
              <a:defRPr/>
            </a:pPr>
            <a:endParaRPr lang="en-US" sz="2400">
              <a:solidFill>
                <a:srgbClr val="000000"/>
              </a:solidFill>
              <a:latin typeface="Times New Roman" pitchFamily="18" charset="0"/>
            </a:endParaRPr>
          </a:p>
        </p:txBody>
      </p:sp>
      <p:sp>
        <p:nvSpPr>
          <p:cNvPr id="66567" name="Rectangle 9"/>
          <p:cNvSpPr>
            <a:spLocks noChangeArrowheads="1"/>
          </p:cNvSpPr>
          <p:nvPr/>
        </p:nvSpPr>
        <p:spPr bwMode="auto">
          <a:xfrm>
            <a:off x="0" y="2286000"/>
            <a:ext cx="228600" cy="2286000"/>
          </a:xfrm>
          <a:prstGeom prst="rect">
            <a:avLst/>
          </a:prstGeom>
          <a:solidFill>
            <a:srgbClr val="C4D3E6"/>
          </a:solidFill>
          <a:ln w="9525">
            <a:noFill/>
            <a:miter lim="800000"/>
            <a:headEnd/>
            <a:tailEnd/>
          </a:ln>
        </p:spPr>
        <p:txBody>
          <a:bodyPr wrap="none" anchor="ctr"/>
          <a:lstStyle/>
          <a:p>
            <a:pPr algn="ctr">
              <a:defRPr/>
            </a:pPr>
            <a:endParaRPr lang="en-US" sz="2400">
              <a:solidFill>
                <a:srgbClr val="000000"/>
              </a:solidFill>
              <a:latin typeface="Times New Roman" pitchFamily="18" charset="0"/>
            </a:endParaRPr>
          </a:p>
        </p:txBody>
      </p:sp>
      <p:sp>
        <p:nvSpPr>
          <p:cNvPr id="66568" name="Rectangle 10"/>
          <p:cNvSpPr>
            <a:spLocks noChangeArrowheads="1"/>
          </p:cNvSpPr>
          <p:nvPr/>
        </p:nvSpPr>
        <p:spPr bwMode="auto">
          <a:xfrm>
            <a:off x="0" y="4572000"/>
            <a:ext cx="228600" cy="2286000"/>
          </a:xfrm>
          <a:prstGeom prst="rect">
            <a:avLst/>
          </a:prstGeom>
          <a:solidFill>
            <a:srgbClr val="3A5E8C"/>
          </a:solidFill>
          <a:ln w="9525">
            <a:noFill/>
            <a:miter lim="800000"/>
            <a:headEnd/>
            <a:tailEnd/>
          </a:ln>
        </p:spPr>
        <p:txBody>
          <a:bodyPr wrap="none" anchor="ctr"/>
          <a:lstStyle/>
          <a:p>
            <a:pPr algn="ctr">
              <a:defRPr/>
            </a:pPr>
            <a:endParaRPr lang="en-US" sz="240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5774" r:id="rId1"/>
    <p:sldLayoutId id="2147485775" r:id="rId2"/>
    <p:sldLayoutId id="2147485776" r:id="rId3"/>
    <p:sldLayoutId id="2147485777" r:id="rId4"/>
    <p:sldLayoutId id="2147485778" r:id="rId5"/>
    <p:sldLayoutId id="2147485779" r:id="rId6"/>
    <p:sldLayoutId id="2147485780" r:id="rId7"/>
    <p:sldLayoutId id="2147485781" r:id="rId8"/>
    <p:sldLayoutId id="2147485782" r:id="rId9"/>
    <p:sldLayoutId id="2147485783" r:id="rId10"/>
    <p:sldLayoutId id="2147485784" r:id="rId11"/>
    <p:sldLayoutId id="2147485785" r:id="rId12"/>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3A5E8C"/>
          </a:solidFill>
          <a:latin typeface="+mj-lt"/>
          <a:ea typeface="MS PGothic" pitchFamily="34" charset="-128"/>
          <a:cs typeface="+mj-cs"/>
        </a:defRPr>
      </a:lvl1pPr>
      <a:lvl2pPr algn="l" rtl="0" eaLnBrk="0" fontAlgn="base" hangingPunct="0">
        <a:spcBef>
          <a:spcPct val="0"/>
        </a:spcBef>
        <a:spcAft>
          <a:spcPct val="0"/>
        </a:spcAft>
        <a:defRPr sz="3600">
          <a:solidFill>
            <a:srgbClr val="3A5E8C"/>
          </a:solidFill>
          <a:latin typeface="Garamond" pitchFamily="18" charset="0"/>
          <a:ea typeface="MS PGothic" pitchFamily="34" charset="-128"/>
        </a:defRPr>
      </a:lvl2pPr>
      <a:lvl3pPr algn="l" rtl="0" eaLnBrk="0" fontAlgn="base" hangingPunct="0">
        <a:spcBef>
          <a:spcPct val="0"/>
        </a:spcBef>
        <a:spcAft>
          <a:spcPct val="0"/>
        </a:spcAft>
        <a:defRPr sz="3600">
          <a:solidFill>
            <a:srgbClr val="3A5E8C"/>
          </a:solidFill>
          <a:latin typeface="Garamond" pitchFamily="18" charset="0"/>
          <a:ea typeface="MS PGothic" pitchFamily="34" charset="-128"/>
        </a:defRPr>
      </a:lvl3pPr>
      <a:lvl4pPr algn="l" rtl="0" eaLnBrk="0" fontAlgn="base" hangingPunct="0">
        <a:spcBef>
          <a:spcPct val="0"/>
        </a:spcBef>
        <a:spcAft>
          <a:spcPct val="0"/>
        </a:spcAft>
        <a:defRPr sz="3600">
          <a:solidFill>
            <a:srgbClr val="3A5E8C"/>
          </a:solidFill>
          <a:latin typeface="Garamond" pitchFamily="18" charset="0"/>
          <a:ea typeface="MS PGothic" pitchFamily="34" charset="-128"/>
        </a:defRPr>
      </a:lvl4pPr>
      <a:lvl5pPr algn="l" rtl="0" eaLnBrk="0" fontAlgn="base" hangingPunct="0">
        <a:spcBef>
          <a:spcPct val="0"/>
        </a:spcBef>
        <a:spcAft>
          <a:spcPct val="0"/>
        </a:spcAft>
        <a:defRPr sz="3600">
          <a:solidFill>
            <a:srgbClr val="3A5E8C"/>
          </a:solidFill>
          <a:latin typeface="Garamond" pitchFamily="18" charset="0"/>
          <a:ea typeface="MS PGothic" pitchFamily="34" charset="-128"/>
        </a:defRPr>
      </a:lvl5pPr>
      <a:lvl6pPr marL="457200" algn="l" rtl="0" fontAlgn="base">
        <a:spcBef>
          <a:spcPct val="0"/>
        </a:spcBef>
        <a:spcAft>
          <a:spcPct val="0"/>
        </a:spcAft>
        <a:defRPr sz="3600">
          <a:solidFill>
            <a:srgbClr val="3A5E8C"/>
          </a:solidFill>
          <a:latin typeface="Garamond" pitchFamily="18" charset="0"/>
        </a:defRPr>
      </a:lvl6pPr>
      <a:lvl7pPr marL="914400" algn="l" rtl="0" fontAlgn="base">
        <a:spcBef>
          <a:spcPct val="0"/>
        </a:spcBef>
        <a:spcAft>
          <a:spcPct val="0"/>
        </a:spcAft>
        <a:defRPr sz="3600">
          <a:solidFill>
            <a:srgbClr val="3A5E8C"/>
          </a:solidFill>
          <a:latin typeface="Garamond" pitchFamily="18" charset="0"/>
        </a:defRPr>
      </a:lvl7pPr>
      <a:lvl8pPr marL="1371600" algn="l" rtl="0" fontAlgn="base">
        <a:spcBef>
          <a:spcPct val="0"/>
        </a:spcBef>
        <a:spcAft>
          <a:spcPct val="0"/>
        </a:spcAft>
        <a:defRPr sz="3600">
          <a:solidFill>
            <a:srgbClr val="3A5E8C"/>
          </a:solidFill>
          <a:latin typeface="Garamond" pitchFamily="18" charset="0"/>
        </a:defRPr>
      </a:lvl8pPr>
      <a:lvl9pPr marL="1828800" algn="l" rtl="0" fontAlgn="base">
        <a:spcBef>
          <a:spcPct val="0"/>
        </a:spcBef>
        <a:spcAft>
          <a:spcPct val="0"/>
        </a:spcAft>
        <a:defRPr sz="3600">
          <a:solidFill>
            <a:srgbClr val="3A5E8C"/>
          </a:solidFill>
          <a:latin typeface="Garamond" pitchFamily="18" charset="0"/>
        </a:defRPr>
      </a:lvl9pPr>
    </p:titleStyle>
    <p:bodyStyle>
      <a:lvl1pPr marL="342900" indent="-342900" algn="l" rtl="0" eaLnBrk="0" fontAlgn="base" hangingPunct="0">
        <a:spcBef>
          <a:spcPct val="20000"/>
        </a:spcBef>
        <a:spcAft>
          <a:spcPct val="0"/>
        </a:spcAft>
        <a:buClr>
          <a:srgbClr val="3A5E8C"/>
        </a:buClr>
        <a:buSzPct val="75000"/>
        <a:buFont typeface="Wingdings" pitchFamily="2" charset="2"/>
        <a:buChar char="p"/>
        <a:defRPr sz="2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rgbClr val="688EC0"/>
        </a:buClr>
        <a:buSzPct val="75000"/>
        <a:buFont typeface="Wingdings" pitchFamily="2" charset="2"/>
        <a:buChar char="n"/>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C4D3E6"/>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3A5E8C"/>
        </a:buClr>
        <a:buFont typeface="Wingdings" pitchFamily="2" charset="2"/>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688EC0"/>
        </a:buClr>
        <a:buSzPct val="80000"/>
        <a:buFont typeface="Wingdings" pitchFamily="2" charset="2"/>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688EC0"/>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152400"/>
            <a:ext cx="8229600" cy="9112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219200"/>
            <a:ext cx="82296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7"/>
          <p:cNvSpPr>
            <a:spLocks noChangeArrowheads="1"/>
          </p:cNvSpPr>
          <p:nvPr/>
        </p:nvSpPr>
        <p:spPr bwMode="auto">
          <a:xfrm>
            <a:off x="0" y="0"/>
            <a:ext cx="228600" cy="2286000"/>
          </a:xfrm>
          <a:prstGeom prst="rect">
            <a:avLst/>
          </a:prstGeom>
          <a:solidFill>
            <a:srgbClr val="688EC0"/>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79877" name="Line 8"/>
          <p:cNvSpPr>
            <a:spLocks noChangeShapeType="1"/>
          </p:cNvSpPr>
          <p:nvPr/>
        </p:nvSpPr>
        <p:spPr bwMode="auto">
          <a:xfrm>
            <a:off x="457200" y="1093788"/>
            <a:ext cx="8077200" cy="0"/>
          </a:xfrm>
          <a:prstGeom prst="line">
            <a:avLst/>
          </a:prstGeom>
          <a:noFill/>
          <a:ln w="19050">
            <a:solidFill>
              <a:srgbClr val="3A5E8C"/>
            </a:solidFill>
            <a:round/>
            <a:headEnd/>
            <a:tailEnd/>
          </a:ln>
        </p:spPr>
        <p:txBody>
          <a:bodyPr/>
          <a:lstStyle/>
          <a:p>
            <a:pPr>
              <a:defRPr/>
            </a:pPr>
            <a:endParaRPr lang="en-US"/>
          </a:p>
        </p:txBody>
      </p:sp>
      <p:sp>
        <p:nvSpPr>
          <p:cNvPr id="79878" name="Rectangle 9"/>
          <p:cNvSpPr>
            <a:spLocks noChangeArrowheads="1"/>
          </p:cNvSpPr>
          <p:nvPr/>
        </p:nvSpPr>
        <p:spPr bwMode="auto">
          <a:xfrm>
            <a:off x="0" y="2286000"/>
            <a:ext cx="228600" cy="2286000"/>
          </a:xfrm>
          <a:prstGeom prst="rect">
            <a:avLst/>
          </a:prstGeom>
          <a:solidFill>
            <a:srgbClr val="C4D3E6"/>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
        <p:nvSpPr>
          <p:cNvPr id="79879" name="Rectangle 10"/>
          <p:cNvSpPr>
            <a:spLocks noChangeArrowheads="1"/>
          </p:cNvSpPr>
          <p:nvPr/>
        </p:nvSpPr>
        <p:spPr bwMode="auto">
          <a:xfrm>
            <a:off x="0" y="4572000"/>
            <a:ext cx="228600" cy="2286000"/>
          </a:xfrm>
          <a:prstGeom prst="rect">
            <a:avLst/>
          </a:prstGeom>
          <a:solidFill>
            <a:srgbClr val="3A5E8C"/>
          </a:solidFill>
          <a:ln w="9525">
            <a:noFill/>
            <a:miter lim="800000"/>
            <a:headEnd/>
            <a:tailEnd/>
          </a:ln>
        </p:spPr>
        <p:txBody>
          <a:bodyPr wrap="none" anchor="ctr"/>
          <a:lstStyle/>
          <a:p>
            <a:pPr algn="ctr" eaLnBrk="1" hangingPunct="1">
              <a:defRPr/>
            </a:pPr>
            <a:endParaRPr lang="en-US" sz="240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5672" r:id="rId1"/>
    <p:sldLayoutId id="2147485673" r:id="rId2"/>
    <p:sldLayoutId id="2147485674" r:id="rId3"/>
    <p:sldLayoutId id="2147485675" r:id="rId4"/>
    <p:sldLayoutId id="2147485676" r:id="rId5"/>
    <p:sldLayoutId id="2147485677" r:id="rId6"/>
    <p:sldLayoutId id="2147485678" r:id="rId7"/>
    <p:sldLayoutId id="2147485679" r:id="rId8"/>
    <p:sldLayoutId id="2147485680" r:id="rId9"/>
    <p:sldLayoutId id="2147485681" r:id="rId10"/>
    <p:sldLayoutId id="2147485682" r:id="rId11"/>
    <p:sldLayoutId id="2147485786" r:id="rId12"/>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3A5E8C"/>
          </a:solidFill>
          <a:latin typeface="+mj-lt"/>
          <a:ea typeface="MS PGothic" pitchFamily="34" charset="-128"/>
          <a:cs typeface="+mj-cs"/>
        </a:defRPr>
      </a:lvl1pPr>
      <a:lvl2pPr algn="l" rtl="0" eaLnBrk="0" fontAlgn="base" hangingPunct="0">
        <a:spcBef>
          <a:spcPct val="0"/>
        </a:spcBef>
        <a:spcAft>
          <a:spcPct val="0"/>
        </a:spcAft>
        <a:defRPr sz="3600">
          <a:solidFill>
            <a:srgbClr val="3A5E8C"/>
          </a:solidFill>
          <a:latin typeface="Garamond" pitchFamily="18" charset="0"/>
          <a:ea typeface="MS PGothic" pitchFamily="34" charset="-128"/>
        </a:defRPr>
      </a:lvl2pPr>
      <a:lvl3pPr algn="l" rtl="0" eaLnBrk="0" fontAlgn="base" hangingPunct="0">
        <a:spcBef>
          <a:spcPct val="0"/>
        </a:spcBef>
        <a:spcAft>
          <a:spcPct val="0"/>
        </a:spcAft>
        <a:defRPr sz="3600">
          <a:solidFill>
            <a:srgbClr val="3A5E8C"/>
          </a:solidFill>
          <a:latin typeface="Garamond" pitchFamily="18" charset="0"/>
          <a:ea typeface="MS PGothic" pitchFamily="34" charset="-128"/>
        </a:defRPr>
      </a:lvl3pPr>
      <a:lvl4pPr algn="l" rtl="0" eaLnBrk="0" fontAlgn="base" hangingPunct="0">
        <a:spcBef>
          <a:spcPct val="0"/>
        </a:spcBef>
        <a:spcAft>
          <a:spcPct val="0"/>
        </a:spcAft>
        <a:defRPr sz="3600">
          <a:solidFill>
            <a:srgbClr val="3A5E8C"/>
          </a:solidFill>
          <a:latin typeface="Garamond" pitchFamily="18" charset="0"/>
          <a:ea typeface="MS PGothic" pitchFamily="34" charset="-128"/>
        </a:defRPr>
      </a:lvl4pPr>
      <a:lvl5pPr algn="l" rtl="0" eaLnBrk="0" fontAlgn="base" hangingPunct="0">
        <a:spcBef>
          <a:spcPct val="0"/>
        </a:spcBef>
        <a:spcAft>
          <a:spcPct val="0"/>
        </a:spcAft>
        <a:defRPr sz="3600">
          <a:solidFill>
            <a:srgbClr val="3A5E8C"/>
          </a:solidFill>
          <a:latin typeface="Garamond" pitchFamily="18" charset="0"/>
          <a:ea typeface="MS PGothic" pitchFamily="34" charset="-128"/>
        </a:defRPr>
      </a:lvl5pPr>
      <a:lvl6pPr marL="457200" algn="l" rtl="0" fontAlgn="base">
        <a:spcBef>
          <a:spcPct val="0"/>
        </a:spcBef>
        <a:spcAft>
          <a:spcPct val="0"/>
        </a:spcAft>
        <a:defRPr sz="3600">
          <a:solidFill>
            <a:srgbClr val="3A5E8C"/>
          </a:solidFill>
          <a:latin typeface="Garamond" pitchFamily="18" charset="0"/>
        </a:defRPr>
      </a:lvl6pPr>
      <a:lvl7pPr marL="914400" algn="l" rtl="0" fontAlgn="base">
        <a:spcBef>
          <a:spcPct val="0"/>
        </a:spcBef>
        <a:spcAft>
          <a:spcPct val="0"/>
        </a:spcAft>
        <a:defRPr sz="3600">
          <a:solidFill>
            <a:srgbClr val="3A5E8C"/>
          </a:solidFill>
          <a:latin typeface="Garamond" pitchFamily="18" charset="0"/>
        </a:defRPr>
      </a:lvl7pPr>
      <a:lvl8pPr marL="1371600" algn="l" rtl="0" fontAlgn="base">
        <a:spcBef>
          <a:spcPct val="0"/>
        </a:spcBef>
        <a:spcAft>
          <a:spcPct val="0"/>
        </a:spcAft>
        <a:defRPr sz="3600">
          <a:solidFill>
            <a:srgbClr val="3A5E8C"/>
          </a:solidFill>
          <a:latin typeface="Garamond" pitchFamily="18" charset="0"/>
        </a:defRPr>
      </a:lvl8pPr>
      <a:lvl9pPr marL="1828800" algn="l" rtl="0" fontAlgn="base">
        <a:spcBef>
          <a:spcPct val="0"/>
        </a:spcBef>
        <a:spcAft>
          <a:spcPct val="0"/>
        </a:spcAft>
        <a:defRPr sz="3600">
          <a:solidFill>
            <a:srgbClr val="3A5E8C"/>
          </a:solidFill>
          <a:latin typeface="Garamond" pitchFamily="18" charset="0"/>
        </a:defRPr>
      </a:lvl9pPr>
    </p:titleStyle>
    <p:bodyStyle>
      <a:lvl1pPr marL="342900" indent="-342900" algn="l" rtl="0" eaLnBrk="0" fontAlgn="base" hangingPunct="0">
        <a:spcBef>
          <a:spcPct val="20000"/>
        </a:spcBef>
        <a:spcAft>
          <a:spcPct val="0"/>
        </a:spcAft>
        <a:buClr>
          <a:srgbClr val="3A5E8C"/>
        </a:buClr>
        <a:buSzPct val="75000"/>
        <a:buFont typeface="Wingdings" pitchFamily="2" charset="2"/>
        <a:buChar char="p"/>
        <a:defRPr sz="2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rgbClr val="688EC0"/>
        </a:buClr>
        <a:buSzPct val="75000"/>
        <a:buFont typeface="Wingdings" pitchFamily="2" charset="2"/>
        <a:buChar char="n"/>
        <a:defRPr sz="20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C4D3E6"/>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3A5E8C"/>
        </a:buClr>
        <a:buFont typeface="Wingdings" pitchFamily="2" charset="2"/>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688EC0"/>
        </a:buClr>
        <a:buSzPct val="80000"/>
        <a:buFont typeface="Wingdings" pitchFamily="2" charset="2"/>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688EC0"/>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0818" name="Picture 2" descr="C:\Users\sabine\Committee Work\carbon cycle science plan\formatting\Cover_3.jpg"/>
          <p:cNvPicPr>
            <a:picLocks noChangeAspect="1" noChangeArrowheads="1"/>
          </p:cNvPicPr>
          <p:nvPr/>
        </p:nvPicPr>
        <p:blipFill>
          <a:blip r:embed="rId2" cstate="print"/>
          <a:srcRect/>
          <a:stretch>
            <a:fillRect/>
          </a:stretch>
        </p:blipFill>
        <p:spPr bwMode="auto">
          <a:xfrm>
            <a:off x="3846964" y="109184"/>
            <a:ext cx="5119616" cy="6582364"/>
          </a:xfrm>
          <a:prstGeom prst="rect">
            <a:avLst/>
          </a:prstGeom>
          <a:noFill/>
        </p:spPr>
      </p:pic>
      <p:sp>
        <p:nvSpPr>
          <p:cNvPr id="3" name="TextBox 2"/>
          <p:cNvSpPr txBox="1"/>
          <p:nvPr/>
        </p:nvSpPr>
        <p:spPr>
          <a:xfrm>
            <a:off x="382137" y="600501"/>
            <a:ext cx="3220873" cy="2554545"/>
          </a:xfrm>
          <a:prstGeom prst="rect">
            <a:avLst/>
          </a:prstGeom>
          <a:noFill/>
        </p:spPr>
        <p:txBody>
          <a:bodyPr wrap="square" rtlCol="0">
            <a:spAutoFit/>
          </a:bodyPr>
          <a:lstStyle/>
          <a:p>
            <a:r>
              <a:rPr lang="en-US" sz="3200" dirty="0" smtClean="0"/>
              <a:t>A Brief Review of the New U.S. Carbon Cycle Science Plan</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3200" smtClean="0"/>
              <a:t>Goal 3</a:t>
            </a:r>
          </a:p>
        </p:txBody>
      </p:sp>
      <p:sp>
        <p:nvSpPr>
          <p:cNvPr id="55299" name="Rectangle 3"/>
          <p:cNvSpPr>
            <a:spLocks noGrp="1" noChangeArrowheads="1"/>
          </p:cNvSpPr>
          <p:nvPr>
            <p:ph type="body" idx="1"/>
          </p:nvPr>
        </p:nvSpPr>
        <p:spPr/>
        <p:txBody>
          <a:bodyPr/>
          <a:lstStyle/>
          <a:p>
            <a:pPr marL="609600" indent="-609600">
              <a:lnSpc>
                <a:spcPct val="80000"/>
              </a:lnSpc>
            </a:pPr>
            <a:r>
              <a:rPr lang="en-US" sz="2400" smtClean="0"/>
              <a:t>Determine and evaluate the carbon stocks and flows that are most vulnerable to climate change and land–use change, emphasizing potential positive feedbacks to sources or sinks that make climate stabilization more critical or more difficult. (Q1, Q2, Q3) </a:t>
            </a:r>
          </a:p>
          <a:p>
            <a:pPr marL="609600" indent="-609600">
              <a:lnSpc>
                <a:spcPct val="80000"/>
              </a:lnSpc>
            </a:pPr>
            <a:r>
              <a:rPr lang="en-US" i="1" smtClean="0"/>
              <a:t>All carbon reservoirs and carbon processes are not equally vulnerable to change, resilient to stress, responsive to management, and susceptible to unintended consequences of management decisions. We need to be able to identify the signs of change, the symptoms of trouble, and the opportunities for managing the natural and anthropogenic components of the global carbon cycle.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3200" smtClean="0"/>
              <a:t>Goal 4</a:t>
            </a:r>
          </a:p>
        </p:txBody>
      </p:sp>
      <p:sp>
        <p:nvSpPr>
          <p:cNvPr id="56323" name="Rectangle 3"/>
          <p:cNvSpPr>
            <a:spLocks noGrp="1" noChangeArrowheads="1"/>
          </p:cNvSpPr>
          <p:nvPr>
            <p:ph type="body" idx="1"/>
          </p:nvPr>
        </p:nvSpPr>
        <p:spPr/>
        <p:txBody>
          <a:bodyPr/>
          <a:lstStyle/>
          <a:p>
            <a:pPr marL="609600" indent="-609600">
              <a:lnSpc>
                <a:spcPct val="90000"/>
              </a:lnSpc>
            </a:pPr>
            <a:r>
              <a:rPr lang="en-US" sz="2400" smtClean="0"/>
              <a:t>Predict how ecosystems, biodiversity, and natural resources will change under different CO</a:t>
            </a:r>
            <a:r>
              <a:rPr lang="en-US" sz="2400" baseline="-25000" smtClean="0"/>
              <a:t>2</a:t>
            </a:r>
            <a:r>
              <a:rPr lang="en-US" sz="2400" smtClean="0"/>
              <a:t> and climate change scenarios. (Q3) </a:t>
            </a:r>
          </a:p>
          <a:p>
            <a:pPr marL="609600" indent="-609600">
              <a:lnSpc>
                <a:spcPct val="90000"/>
              </a:lnSpc>
            </a:pPr>
            <a:r>
              <a:rPr lang="en-US" i="1" smtClean="0"/>
              <a:t>Even in the absence of climate change, rising atmospheric CO</a:t>
            </a:r>
            <a:r>
              <a:rPr lang="en-US" i="1" baseline="-25000" smtClean="0"/>
              <a:t>2</a:t>
            </a:r>
            <a:r>
              <a:rPr lang="en-US" i="1" smtClean="0"/>
              <a:t> alters ecological factors such as the chemistry of surface waters and the biodiversity of terrestrial ecosystems.  For instance, changes in water chemistry have been shown to have important but still poorly understood consequences for coral reefs and other marine organisms with carbonate shells. This goal assesses the impacts of increased atmospheric CO</a:t>
            </a:r>
            <a:r>
              <a:rPr lang="en-US" i="1" baseline="-25000" smtClean="0"/>
              <a:t>2</a:t>
            </a:r>
            <a:r>
              <a:rPr lang="en-US" i="1" smtClean="0"/>
              <a:t> on ecosystem form and function.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3200" smtClean="0"/>
              <a:t>Goal 5</a:t>
            </a:r>
          </a:p>
        </p:txBody>
      </p:sp>
      <p:sp>
        <p:nvSpPr>
          <p:cNvPr id="57347" name="Rectangle 3"/>
          <p:cNvSpPr>
            <a:spLocks noGrp="1" noChangeArrowheads="1"/>
          </p:cNvSpPr>
          <p:nvPr>
            <p:ph type="body" idx="1"/>
          </p:nvPr>
        </p:nvSpPr>
        <p:spPr/>
        <p:txBody>
          <a:bodyPr/>
          <a:lstStyle/>
          <a:p>
            <a:pPr marL="609600" indent="-609600">
              <a:lnSpc>
                <a:spcPct val="80000"/>
              </a:lnSpc>
            </a:pPr>
            <a:r>
              <a:rPr lang="en-US" sz="2400" smtClean="0"/>
              <a:t>Determine the likelihood of success and the potential for unintended consequences of carbon-management pathways that might be undertaken to achieve a low carbon future. (Q1, Q2, Q3) </a:t>
            </a:r>
          </a:p>
          <a:p>
            <a:pPr marL="609600" indent="-609600">
              <a:lnSpc>
                <a:spcPct val="80000"/>
              </a:lnSpc>
            </a:pPr>
            <a:r>
              <a:rPr lang="en-US" i="1" smtClean="0"/>
              <a:t>The global carbon cycle is complex and closely linked to the energy, water, and nutrient cycles on Earth as well as to demographic and economic systems globally.  Ethical and equity issues are central to what actions might be taken, who takes them, and what consequences result. This goal aims to understand interlinked natural and managed systems well enough for individuals, corporations, and governments to be able to make rational and well-informed decisions on how to best reduce their environmental footprint.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3200" smtClean="0"/>
              <a:t>Goal 6</a:t>
            </a:r>
          </a:p>
        </p:txBody>
      </p:sp>
      <p:sp>
        <p:nvSpPr>
          <p:cNvPr id="58371" name="Rectangle 3"/>
          <p:cNvSpPr>
            <a:spLocks noGrp="1" noChangeArrowheads="1"/>
          </p:cNvSpPr>
          <p:nvPr>
            <p:ph type="body" idx="1"/>
          </p:nvPr>
        </p:nvSpPr>
        <p:spPr/>
        <p:txBody>
          <a:bodyPr/>
          <a:lstStyle/>
          <a:p>
            <a:pPr marL="609600" indent="-609600">
              <a:lnSpc>
                <a:spcPct val="80000"/>
              </a:lnSpc>
            </a:pPr>
            <a:r>
              <a:rPr lang="en-US" sz="2400" smtClean="0"/>
              <a:t>Address decision-maker needs for current and future carbon-cycle information and provide data and projections that are relevant, credible, and legitimate for their decisions.  (Q1, Q2, Q3) </a:t>
            </a:r>
          </a:p>
          <a:p>
            <a:pPr marL="609600" indent="-609600">
              <a:lnSpc>
                <a:spcPct val="80000"/>
              </a:lnSpc>
            </a:pPr>
            <a:r>
              <a:rPr lang="en-US" i="1" smtClean="0"/>
              <a:t>Useful science involves both asking the right questions and making the results available in a useful way.  A goal of carbon cycle research is to interact with decision makers in an on-going dialogue so that socially relevant questions are addressed and that research results are accessible where and when needed.  Decision makers need sound understanding of what is happening now and sound projections of what can be expected in the future. We also recognize for the importance of curiosity-driven research that anticipates the needs and basic understanding behind questions not yet asked by decision makers.</a:t>
            </a:r>
            <a:r>
              <a:rPr lang="en-US" sz="2400" smtClean="0"/>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3200" smtClean="0"/>
              <a:t>Critical Role of Observations</a:t>
            </a:r>
          </a:p>
        </p:txBody>
      </p:sp>
      <p:sp>
        <p:nvSpPr>
          <p:cNvPr id="59395" name="Rectangle 3"/>
          <p:cNvSpPr>
            <a:spLocks noGrp="1" noChangeArrowheads="1"/>
          </p:cNvSpPr>
          <p:nvPr>
            <p:ph type="body" idx="1"/>
          </p:nvPr>
        </p:nvSpPr>
        <p:spPr/>
        <p:txBody>
          <a:bodyPr/>
          <a:lstStyle/>
          <a:p>
            <a:pPr marL="609600" indent="-609600"/>
            <a:r>
              <a:rPr lang="en-US" smtClean="0"/>
              <a:t>Establish baseline data sets and sustained observation systems for key carbon system variables and develop new long-term records to detect change.  </a:t>
            </a:r>
          </a:p>
          <a:p>
            <a:pPr marL="609600" indent="-609600"/>
            <a:r>
              <a:rPr lang="en-US" i="1" smtClean="0"/>
              <a:t>In support of all of the other goals, we need an optimally designed and integrated long-term system of sustained observations of essential atmospheric, oceanic, biologic, demographic, and socioeconomic data to establish baselines, evaluate change, understand processes, and monitor mitigation actions. With this goal comes a commitment to data management and rapid data access.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4000" smtClean="0"/>
              <a:t>Primary Program Elements</a:t>
            </a:r>
          </a:p>
        </p:txBody>
      </p:sp>
      <p:sp>
        <p:nvSpPr>
          <p:cNvPr id="60419" name="Rectangle 4"/>
          <p:cNvSpPr>
            <a:spLocks noChangeArrowheads="1"/>
          </p:cNvSpPr>
          <p:nvPr/>
        </p:nvSpPr>
        <p:spPr bwMode="auto">
          <a:xfrm>
            <a:off x="0" y="1285875"/>
            <a:ext cx="9144000" cy="0"/>
          </a:xfrm>
          <a:prstGeom prst="rect">
            <a:avLst/>
          </a:prstGeom>
          <a:noFill/>
          <a:ln w="9525">
            <a:noFill/>
            <a:miter lim="800000"/>
            <a:headEnd/>
            <a:tailEnd/>
          </a:ln>
        </p:spPr>
        <p:txBody>
          <a:bodyPr wrap="none" lIns="0" tIns="152352" rIns="0" bIns="38088" anchor="ctr">
            <a:spAutoFit/>
          </a:bodyPr>
          <a:lstStyle/>
          <a:p>
            <a:endParaRPr lang="en-US"/>
          </a:p>
        </p:txBody>
      </p:sp>
      <p:graphicFrame>
        <p:nvGraphicFramePr>
          <p:cNvPr id="12579" name="Group 291"/>
          <p:cNvGraphicFramePr>
            <a:graphicFrameLocks noGrp="1"/>
          </p:cNvGraphicFramePr>
          <p:nvPr/>
        </p:nvGraphicFramePr>
        <p:xfrm>
          <a:off x="303213" y="1295400"/>
          <a:ext cx="8763000" cy="4816473"/>
        </p:xfrm>
        <a:graphic>
          <a:graphicData uri="http://schemas.openxmlformats.org/drawingml/2006/table">
            <a:tbl>
              <a:tblPr/>
              <a:tblGrid>
                <a:gridCol w="2532063"/>
                <a:gridCol w="1531937"/>
                <a:gridCol w="1531938"/>
                <a:gridCol w="1533525"/>
                <a:gridCol w="1633537"/>
              </a:tblGrid>
              <a:tr h="5182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marT="45726" marB="45726" anchor="ctr" horzOverflow="overflow">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Program Elements</a:t>
                      </a:r>
                      <a:endParaRPr kumimoji="0" lang="en-US" sz="32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8230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Goals</a:t>
                      </a:r>
                      <a:endParaRPr kumimoji="0" lang="en-US" sz="32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Sustained observations</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600" dirty="0" smtClean="0"/>
                        <a:t>Process studies and experiments</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Modeling, prediction, synthesis</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Communication dissemination</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1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Explain observed variations</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1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Quantify anthropogenic emissions</a:t>
                      </a:r>
                      <a:endParaRPr kumimoji="0" lang="en-US" sz="24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1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Evaluate vulnerable stocks and flows</a:t>
                      </a:r>
                      <a:endParaRPr kumimoji="0" lang="en-US" sz="24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1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Ecosystem impacts</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r>
                      <a:b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br>
                      <a:endPar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1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Evaluate carbon management options</a:t>
                      </a:r>
                      <a:endParaRPr kumimoji="0" lang="en-US" sz="24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1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Calibri" pitchFamily="34" charset="0"/>
                          <a:cs typeface="Arial" pitchFamily="34" charset="0"/>
                        </a:rPr>
                        <a:t>Decision support and information management</a:t>
                      </a:r>
                      <a:endParaRPr kumimoji="0" lang="en-US" sz="24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X</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0475" name="Rectangle 287"/>
          <p:cNvSpPr>
            <a:spLocks noChangeArrowheads="1"/>
          </p:cNvSpPr>
          <p:nvPr/>
        </p:nvSpPr>
        <p:spPr bwMode="auto">
          <a:xfrm>
            <a:off x="0" y="5572125"/>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p:txBody>
          <a:bodyPr/>
          <a:lstStyle/>
          <a:p>
            <a:pPr>
              <a:spcBef>
                <a:spcPts val="600"/>
              </a:spcBef>
            </a:pPr>
            <a:r>
              <a:rPr lang="en-US" sz="2000" smtClean="0"/>
              <a:t>Earth observing satellites for carbon and related parameters.</a:t>
            </a:r>
          </a:p>
          <a:p>
            <a:pPr>
              <a:spcBef>
                <a:spcPts val="600"/>
              </a:spcBef>
            </a:pPr>
            <a:r>
              <a:rPr lang="en-US" sz="2000" smtClean="0"/>
              <a:t>Integrated surface, tower, and aircraft sampling of atmospheric carbon and related species.</a:t>
            </a:r>
          </a:p>
          <a:p>
            <a:pPr>
              <a:spcBef>
                <a:spcPts val="600"/>
              </a:spcBef>
            </a:pPr>
            <a:r>
              <a:rPr lang="en-US" sz="2000" smtClean="0"/>
              <a:t>Coordinated global ocean carbon and ocean acidification observing networks.</a:t>
            </a:r>
          </a:p>
          <a:p>
            <a:pPr>
              <a:spcBef>
                <a:spcPts val="600"/>
              </a:spcBef>
            </a:pPr>
            <a:r>
              <a:rPr lang="en-US" sz="2000" smtClean="0"/>
              <a:t>Global networks of terrestrial inventories and fluxes, including soils and permafrost.</a:t>
            </a:r>
          </a:p>
          <a:p>
            <a:pPr>
              <a:spcBef>
                <a:spcPts val="600"/>
              </a:spcBef>
            </a:pPr>
            <a:r>
              <a:rPr lang="en-US" sz="2000" smtClean="0"/>
              <a:t>Monitoring and assessment of human systems, including mitigation and adaptation strategies and associated impacts.</a:t>
            </a:r>
          </a:p>
        </p:txBody>
      </p:sp>
      <p:sp>
        <p:nvSpPr>
          <p:cNvPr id="61443" name="Title 3"/>
          <p:cNvSpPr>
            <a:spLocks noGrp="1"/>
          </p:cNvSpPr>
          <p:nvPr>
            <p:ph type="title"/>
          </p:nvPr>
        </p:nvSpPr>
        <p:spPr>
          <a:xfrm>
            <a:off x="355600" y="152400"/>
            <a:ext cx="8788400" cy="911225"/>
          </a:xfrm>
        </p:spPr>
        <p:txBody>
          <a:bodyPr/>
          <a:lstStyle/>
          <a:p>
            <a:r>
              <a:rPr lang="en-US" smtClean="0"/>
              <a:t>E1: Sustained Observations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1"/>
          <p:cNvSpPr>
            <a:spLocks noGrp="1"/>
          </p:cNvSpPr>
          <p:nvPr>
            <p:ph type="title"/>
          </p:nvPr>
        </p:nvSpPr>
        <p:spPr>
          <a:xfrm>
            <a:off x="231775" y="274638"/>
            <a:ext cx="8910638" cy="1143000"/>
          </a:xfrm>
        </p:spPr>
        <p:txBody>
          <a:bodyPr/>
          <a:lstStyle/>
          <a:p>
            <a:r>
              <a:rPr lang="en-US" smtClean="0"/>
              <a:t>E2: Global, Regional, Urban, &amp; Ecosystem Scale Process Studies of System Dynamics &amp; Function</a:t>
            </a:r>
          </a:p>
        </p:txBody>
      </p:sp>
      <p:sp>
        <p:nvSpPr>
          <p:cNvPr id="62467" name="Rectangle 3"/>
          <p:cNvSpPr>
            <a:spLocks noGrp="1" noChangeArrowheads="1"/>
          </p:cNvSpPr>
          <p:nvPr>
            <p:ph sz="half" idx="2"/>
          </p:nvPr>
        </p:nvSpPr>
        <p:spPr>
          <a:xfrm>
            <a:off x="457200" y="1665288"/>
            <a:ext cx="8250238" cy="4886325"/>
          </a:xfrm>
        </p:spPr>
        <p:txBody>
          <a:bodyPr/>
          <a:lstStyle/>
          <a:p>
            <a:pPr>
              <a:spcBef>
                <a:spcPts val="600"/>
              </a:spcBef>
            </a:pPr>
            <a:r>
              <a:rPr lang="en-US" sz="2000" smtClean="0"/>
              <a:t>Intensive process studies and field campaigns to understand natural and human systems and processes responsible for controlling carbon emissions, uptake, and storage as well as how they might change in the future. </a:t>
            </a:r>
          </a:p>
          <a:p>
            <a:pPr>
              <a:spcBef>
                <a:spcPts val="600"/>
              </a:spcBef>
            </a:pPr>
            <a:r>
              <a:rPr lang="en-US" sz="2000" smtClean="0"/>
              <a:t>Manipulative laboratory and field studies to elucidate the response of representative land and marine ecosystems to climate and biogeochemical change. </a:t>
            </a:r>
          </a:p>
          <a:p>
            <a:pPr>
              <a:spcBef>
                <a:spcPts val="600"/>
              </a:spcBef>
            </a:pPr>
            <a:r>
              <a:rPr lang="en-US" sz="2000" smtClean="0"/>
              <a:t>Field campaigns examining carbon cycling at a range of nested scales to test “bottom-up” and “top-down” approaches.</a:t>
            </a:r>
          </a:p>
          <a:p>
            <a:pPr>
              <a:lnSpc>
                <a:spcPct val="90000"/>
              </a:lnSpc>
              <a:spcBef>
                <a:spcPts val="600"/>
              </a:spcBef>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1"/>
          <p:cNvSpPr>
            <a:spLocks noGrp="1"/>
          </p:cNvSpPr>
          <p:nvPr>
            <p:ph type="title"/>
          </p:nvPr>
        </p:nvSpPr>
        <p:spPr>
          <a:xfrm>
            <a:off x="231775" y="274638"/>
            <a:ext cx="8910638" cy="1143000"/>
          </a:xfrm>
        </p:spPr>
        <p:txBody>
          <a:bodyPr/>
          <a:lstStyle/>
          <a:p>
            <a:r>
              <a:rPr lang="en-US" smtClean="0"/>
              <a:t>E3: Modeling, Prediction, Synthesis, Data Assimilation, and Uncertainty Quantification</a:t>
            </a:r>
          </a:p>
        </p:txBody>
      </p:sp>
      <p:sp>
        <p:nvSpPr>
          <p:cNvPr id="63491" name="Rectangle 3"/>
          <p:cNvSpPr>
            <a:spLocks noGrp="1" noChangeArrowheads="1"/>
          </p:cNvSpPr>
          <p:nvPr>
            <p:ph sz="half" idx="2"/>
          </p:nvPr>
        </p:nvSpPr>
        <p:spPr>
          <a:xfrm>
            <a:off x="457200" y="1665288"/>
            <a:ext cx="8250238" cy="4886325"/>
          </a:xfrm>
        </p:spPr>
        <p:txBody>
          <a:bodyPr/>
          <a:lstStyle/>
          <a:p>
            <a:pPr>
              <a:spcBef>
                <a:spcPts val="600"/>
              </a:spcBef>
            </a:pPr>
            <a:r>
              <a:rPr lang="en-US" sz="2000" smtClean="0"/>
              <a:t>Coupled physical and socio-economic components of existing climate system and integrated assessment models to produce first-generation integrated Earth System models.</a:t>
            </a:r>
          </a:p>
          <a:p>
            <a:pPr>
              <a:spcBef>
                <a:spcPts val="600"/>
              </a:spcBef>
            </a:pPr>
            <a:r>
              <a:rPr lang="en-US" sz="2000" smtClean="0"/>
              <a:t>Synthesis of observations, experimental results, and models to reduce uncertainty in model predictions and to increase model skill.</a:t>
            </a:r>
          </a:p>
          <a:p>
            <a:pPr>
              <a:spcBef>
                <a:spcPts val="600"/>
              </a:spcBef>
            </a:pPr>
            <a:r>
              <a:rPr lang="en-US" sz="2000" smtClean="0"/>
              <a:t>Model / data integration for optimally assimilating atmospheric observations and data about land, ocean, and fossil fuel fluxes, and coupling this information with atmospheric transport models to quantify and reduce uncertainty in carbon cycle estimates.</a:t>
            </a:r>
          </a:p>
          <a:p>
            <a:pPr>
              <a:lnSpc>
                <a:spcPct val="80000"/>
              </a:lnSpc>
              <a:spcBef>
                <a:spcPts val="600"/>
              </a:spcBef>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5600" y="6359525"/>
            <a:ext cx="8529638" cy="4984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15" name="Title 3"/>
          <p:cNvSpPr>
            <a:spLocks noGrp="1"/>
          </p:cNvSpPr>
          <p:nvPr>
            <p:ph type="title"/>
          </p:nvPr>
        </p:nvSpPr>
        <p:spPr/>
        <p:txBody>
          <a:bodyPr/>
          <a:lstStyle/>
          <a:p>
            <a:r>
              <a:rPr lang="en-US" smtClean="0"/>
              <a:t>E4: Communication and Dissemination</a:t>
            </a:r>
          </a:p>
        </p:txBody>
      </p:sp>
      <p:sp>
        <p:nvSpPr>
          <p:cNvPr id="64516" name="Rectangle 3"/>
          <p:cNvSpPr>
            <a:spLocks noGrp="1" noChangeArrowheads="1"/>
          </p:cNvSpPr>
          <p:nvPr>
            <p:ph idx="1"/>
          </p:nvPr>
        </p:nvSpPr>
        <p:spPr/>
        <p:txBody>
          <a:bodyPr/>
          <a:lstStyle/>
          <a:p>
            <a:pPr>
              <a:spcBef>
                <a:spcPts val="600"/>
              </a:spcBef>
            </a:pPr>
            <a:r>
              <a:rPr lang="en-US" sz="2000" smtClean="0"/>
              <a:t>Regular, two-way communication with the decision-making community and the general public, including seeking out critical public information needs.</a:t>
            </a:r>
          </a:p>
          <a:p>
            <a:pPr>
              <a:spcBef>
                <a:spcPts val="600"/>
              </a:spcBef>
            </a:pPr>
            <a:r>
              <a:rPr lang="en-US" sz="2000" smtClean="0"/>
              <a:t>Tools to translate results from scientific synthesis and prediction into quantitative, understandable products for policy and management professionals.</a:t>
            </a:r>
          </a:p>
          <a:p>
            <a:pPr>
              <a:spcBef>
                <a:spcPts val="600"/>
              </a:spcBef>
            </a:pPr>
            <a:r>
              <a:rPr lang="en-US" sz="2000" smtClean="0"/>
              <a:t>Approaches for communicating the level of certainty that scientists have in various components of the carbon budget to managers, decision-makers, and the general public. </a:t>
            </a:r>
          </a:p>
          <a:p>
            <a:pPr>
              <a:spcBef>
                <a:spcPts val="600"/>
              </a:spcBef>
            </a:pPr>
            <a:r>
              <a:rPr lang="en-US" sz="2000" smtClean="0"/>
              <a:t>Evaluation of the implications of uncertainty in present-day knowledge and in future carbon cycle projections for managers, decision makers, and the general public.  </a:t>
            </a:r>
          </a:p>
          <a:p>
            <a:pPr>
              <a:spcBef>
                <a:spcPts val="600"/>
              </a:spcBef>
            </a:pPr>
            <a:r>
              <a:rPr lang="en-US" sz="2000" smtClean="0"/>
              <a:t>Regional analyses to determine how management options are being evaluated and how the carbon science community can help inform that process.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7"/>
          <p:cNvSpPr>
            <a:spLocks noChangeArrowheads="1"/>
          </p:cNvSpPr>
          <p:nvPr/>
        </p:nvSpPr>
        <p:spPr bwMode="auto">
          <a:xfrm>
            <a:off x="319088" y="6284913"/>
            <a:ext cx="8548687" cy="573087"/>
          </a:xfrm>
          <a:prstGeom prst="rect">
            <a:avLst/>
          </a:prstGeom>
          <a:solidFill>
            <a:schemeClr val="bg1"/>
          </a:solidFill>
          <a:ln w="9525">
            <a:noFill/>
            <a:miter lim="800000"/>
            <a:headEnd/>
            <a:tailEnd/>
          </a:ln>
        </p:spPr>
        <p:txBody>
          <a:bodyPr wrap="none" anchor="ctr"/>
          <a:lstStyle/>
          <a:p>
            <a:pPr>
              <a:defRPr/>
            </a:pPr>
            <a:endParaRPr lang="en-US" dirty="0">
              <a:solidFill>
                <a:srgbClr val="000000"/>
              </a:solidFill>
              <a:ea typeface="+mn-ea"/>
            </a:endParaRPr>
          </a:p>
        </p:txBody>
      </p:sp>
      <p:sp>
        <p:nvSpPr>
          <p:cNvPr id="45059" name="Title 1"/>
          <p:cNvSpPr>
            <a:spLocks noGrp="1"/>
          </p:cNvSpPr>
          <p:nvPr>
            <p:ph type="title"/>
          </p:nvPr>
        </p:nvSpPr>
        <p:spPr/>
        <p:txBody>
          <a:bodyPr/>
          <a:lstStyle/>
          <a:p>
            <a:pPr eaLnBrk="1" hangingPunct="1"/>
            <a:r>
              <a:rPr lang="en-US" smtClean="0"/>
              <a:t>Working Group Membership</a:t>
            </a:r>
          </a:p>
        </p:txBody>
      </p:sp>
      <p:graphicFrame>
        <p:nvGraphicFramePr>
          <p:cNvPr id="13360" name="Group 48"/>
          <p:cNvGraphicFramePr>
            <a:graphicFrameLocks noGrp="1"/>
          </p:cNvGraphicFramePr>
          <p:nvPr>
            <p:ph idx="1"/>
          </p:nvPr>
        </p:nvGraphicFramePr>
        <p:xfrm>
          <a:off x="457200" y="1219200"/>
          <a:ext cx="8229600" cy="4937760"/>
        </p:xfrm>
        <a:graphic>
          <a:graphicData uri="http://schemas.openxmlformats.org/drawingml/2006/table">
            <a:tbl>
              <a:tblPr/>
              <a:tblGrid>
                <a:gridCol w="2743200"/>
                <a:gridCol w="2743200"/>
                <a:gridCol w="27432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Verdana" pitchFamily="34" charset="0"/>
                          <a:ea typeface="MS PGothic" pitchFamily="34" charset="-128"/>
                        </a:rPr>
                        <a:t>Rob Jackson – Co-lead</a:t>
                      </a:r>
                      <a:br>
                        <a:rPr kumimoji="0" lang="en-US" sz="1500" b="0" i="0" u="none" strike="noStrike" cap="none" normalizeH="0" baseline="0" dirty="0" smtClean="0">
                          <a:ln>
                            <a:noFill/>
                          </a:ln>
                          <a:solidFill>
                            <a:srgbClr val="000000"/>
                          </a:solidFill>
                          <a:effectLst/>
                          <a:latin typeface="Verdana" pitchFamily="34" charset="0"/>
                          <a:ea typeface="MS PGothic" pitchFamily="34" charset="-128"/>
                        </a:rPr>
                      </a:br>
                      <a:r>
                        <a:rPr kumimoji="0" lang="en-US" sz="1500" b="0" i="0" u="none" strike="noStrike" cap="none" normalizeH="0" baseline="0" dirty="0" smtClean="0">
                          <a:ln>
                            <a:noFill/>
                          </a:ln>
                          <a:solidFill>
                            <a:srgbClr val="000000"/>
                          </a:solidFill>
                          <a:effectLst/>
                          <a:latin typeface="Verdana" pitchFamily="34" charset="0"/>
                          <a:ea typeface="MS PGothic" pitchFamily="34" charset="-128"/>
                        </a:rPr>
                        <a:t>(Duke U.)</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solidFill>
                      <a:srgbClr val="C4D3E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Verdana" pitchFamily="34" charset="0"/>
                          <a:ea typeface="MS PGothic" pitchFamily="34" charset="-128"/>
                        </a:rPr>
                        <a:t>Lisa </a:t>
                      </a:r>
                      <a:r>
                        <a:rPr kumimoji="0" lang="en-US" sz="1500" b="0" i="0" u="none" strike="noStrike" cap="none" normalizeH="0" baseline="0" dirty="0" err="1" smtClean="0">
                          <a:ln>
                            <a:noFill/>
                          </a:ln>
                          <a:solidFill>
                            <a:srgbClr val="000000"/>
                          </a:solidFill>
                          <a:effectLst/>
                          <a:latin typeface="Verdana" pitchFamily="34" charset="0"/>
                          <a:ea typeface="MS PGothic" pitchFamily="34" charset="-128"/>
                        </a:rPr>
                        <a:t>Dilling</a:t>
                      </a:r>
                      <a:r>
                        <a:rPr kumimoji="0" lang="en-US" sz="1500" b="0" i="0" u="none" strike="noStrike" cap="none" normalizeH="0" baseline="0" dirty="0" smtClean="0">
                          <a:ln>
                            <a:noFill/>
                          </a:ln>
                          <a:solidFill>
                            <a:srgbClr val="000000"/>
                          </a:solidFill>
                          <a:effectLst/>
                          <a:latin typeface="Verdana" pitchFamily="34" charset="0"/>
                          <a:ea typeface="MS PGothic" pitchFamily="34" charset="-128"/>
                        </a:rPr>
                        <a:t> </a:t>
                      </a:r>
                      <a:br>
                        <a:rPr kumimoji="0" lang="en-US" sz="1500" b="0" i="0" u="none" strike="noStrike" cap="none" normalizeH="0" baseline="0" dirty="0" smtClean="0">
                          <a:ln>
                            <a:noFill/>
                          </a:ln>
                          <a:solidFill>
                            <a:srgbClr val="000000"/>
                          </a:solidFill>
                          <a:effectLst/>
                          <a:latin typeface="Verdana" pitchFamily="34" charset="0"/>
                          <a:ea typeface="MS PGothic" pitchFamily="34" charset="-128"/>
                        </a:rPr>
                      </a:br>
                      <a:r>
                        <a:rPr kumimoji="0" lang="en-US" sz="1500" b="0" i="0" u="none" strike="noStrike" cap="none" normalizeH="0" baseline="0" dirty="0" smtClean="0">
                          <a:ln>
                            <a:noFill/>
                          </a:ln>
                          <a:solidFill>
                            <a:srgbClr val="000000"/>
                          </a:solidFill>
                          <a:effectLst/>
                          <a:latin typeface="Verdana" pitchFamily="34" charset="0"/>
                          <a:ea typeface="MS PGothic" pitchFamily="34" charset="-128"/>
                        </a:rPr>
                        <a:t>(U. Colorado)</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Brian O</a:t>
                      </a:r>
                      <a:r>
                        <a:rPr kumimoji="0" lang="ja-JP" altLang="en-US" sz="1500" b="0" i="0" u="none" strike="noStrike" cap="none" normalizeH="0" baseline="0" smtClean="0">
                          <a:ln>
                            <a:noFill/>
                          </a:ln>
                          <a:solidFill>
                            <a:srgbClr val="000000"/>
                          </a:solidFill>
                          <a:effectLst/>
                          <a:latin typeface="Verdana" pitchFamily="34" charset="0"/>
                          <a:ea typeface="MS PGothic" pitchFamily="34" charset="-128"/>
                        </a:rPr>
                        <a:t>’</a:t>
                      </a:r>
                      <a:r>
                        <a:rPr kumimoji="0" lang="en-US" altLang="ja-JP" sz="1500" b="0" i="0" u="none" strike="noStrike" cap="none" normalizeH="0" baseline="0" smtClean="0">
                          <a:ln>
                            <a:noFill/>
                          </a:ln>
                          <a:solidFill>
                            <a:srgbClr val="000000"/>
                          </a:solidFill>
                          <a:effectLst/>
                          <a:latin typeface="Verdana" pitchFamily="34" charset="0"/>
                          <a:ea typeface="MS PGothic" pitchFamily="34" charset="-128"/>
                        </a:rPr>
                        <a:t>Neill </a:t>
                      </a:r>
                      <a:br>
                        <a:rPr kumimoji="0" lang="en-US" altLang="ja-JP" sz="1500" b="0" i="0" u="none" strike="noStrike" cap="none" normalizeH="0" baseline="0" smtClean="0">
                          <a:ln>
                            <a:noFill/>
                          </a:ln>
                          <a:solidFill>
                            <a:srgbClr val="000000"/>
                          </a:solidFill>
                          <a:effectLst/>
                          <a:latin typeface="Verdana" pitchFamily="34" charset="0"/>
                          <a:ea typeface="MS PGothic" pitchFamily="34" charset="-128"/>
                        </a:rPr>
                      </a:br>
                      <a:r>
                        <a:rPr kumimoji="0" lang="en-US" altLang="ja-JP" sz="1500" b="0" i="0" u="none" strike="noStrike" cap="none" normalizeH="0" baseline="0" smtClean="0">
                          <a:ln>
                            <a:noFill/>
                          </a:ln>
                          <a:solidFill>
                            <a:srgbClr val="000000"/>
                          </a:solidFill>
                          <a:effectLst/>
                          <a:latin typeface="Verdana" pitchFamily="34" charset="0"/>
                          <a:ea typeface="MS PGothic" pitchFamily="34" charset="-128"/>
                        </a:rPr>
                        <a:t>(NCAR)</a:t>
                      </a:r>
                      <a:endParaRPr kumimoji="0" lang="en-US" sz="1500" b="0" i="0" u="none" strike="noStrike" cap="none" normalizeH="0" baseline="0" smtClean="0">
                        <a:ln>
                          <a:noFill/>
                        </a:ln>
                        <a:solidFill>
                          <a:srgbClr val="000000"/>
                        </a:solidFill>
                        <a:effectLst/>
                        <a:latin typeface="Verdana" pitchFamily="34" charset="0"/>
                        <a:ea typeface="MS PGothic" pitchFamily="34" charset="-128"/>
                      </a:endParaRP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Gregg Marland – Co-lead</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(ORNL)</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solidFill>
                      <a:srgbClr val="C4D3E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Andy Jacobson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(NOAA / U. Colorado)</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Steve Pacala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(Princeton)</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Anna Michalak – Co-lead</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(U. Michigan)</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solidFill>
                      <a:srgbClr val="C4D3E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Matthew Kahn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(UCLA)</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Jim Randerson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(UC Irvine)</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Chris Sabine – Co-lead</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(PMEL)</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solidFill>
                      <a:srgbClr val="C4D3E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Verdana" pitchFamily="34" charset="0"/>
                          <a:ea typeface="MS PGothic" pitchFamily="34" charset="-128"/>
                        </a:rPr>
                        <a:t>Steve </a:t>
                      </a:r>
                      <a:r>
                        <a:rPr kumimoji="0" lang="en-US" sz="1500" b="0" i="0" u="none" strike="noStrike" cap="none" normalizeH="0" baseline="0" dirty="0" err="1" smtClean="0">
                          <a:ln>
                            <a:noFill/>
                          </a:ln>
                          <a:solidFill>
                            <a:srgbClr val="000000"/>
                          </a:solidFill>
                          <a:effectLst/>
                          <a:latin typeface="Verdana" pitchFamily="34" charset="0"/>
                          <a:ea typeface="MS PGothic" pitchFamily="34" charset="-128"/>
                        </a:rPr>
                        <a:t>Lohrenz</a:t>
                      </a:r>
                      <a:r>
                        <a:rPr kumimoji="0" lang="en-US" sz="1500" b="0" i="0" u="none" strike="noStrike" cap="none" normalizeH="0" baseline="0" dirty="0" smtClean="0">
                          <a:ln>
                            <a:noFill/>
                          </a:ln>
                          <a:solidFill>
                            <a:srgbClr val="000000"/>
                          </a:solidFill>
                          <a:effectLst/>
                          <a:latin typeface="Verdana" pitchFamily="34" charset="0"/>
                          <a:ea typeface="MS PGothic" pitchFamily="34" charset="-128"/>
                        </a:rPr>
                        <a:t> </a:t>
                      </a:r>
                      <a:br>
                        <a:rPr kumimoji="0" lang="en-US" sz="1500" b="0" i="0" u="none" strike="noStrike" cap="none" normalizeH="0" baseline="0" dirty="0" smtClean="0">
                          <a:ln>
                            <a:noFill/>
                          </a:ln>
                          <a:solidFill>
                            <a:srgbClr val="000000"/>
                          </a:solidFill>
                          <a:effectLst/>
                          <a:latin typeface="Verdana" pitchFamily="34" charset="0"/>
                          <a:ea typeface="MS PGothic" pitchFamily="34" charset="-128"/>
                        </a:rPr>
                      </a:br>
                      <a:r>
                        <a:rPr kumimoji="0" lang="en-US" sz="1500" b="0" i="0" u="none" strike="noStrike" cap="none" normalizeH="0" baseline="0" dirty="0" smtClean="0">
                          <a:ln>
                            <a:noFill/>
                          </a:ln>
                          <a:solidFill>
                            <a:srgbClr val="000000"/>
                          </a:solidFill>
                          <a:effectLst/>
                          <a:latin typeface="Verdana" pitchFamily="34" charset="0"/>
                          <a:ea typeface="MS PGothic" pitchFamily="34" charset="-128"/>
                        </a:rPr>
                        <a:t>(U. Southern Mississippi)</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Steve Running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(U. Montana)</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Bob Anderson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(Columbia U.)</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David McGuire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(U. Alaska)</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Brent Sohngen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(Ohio State U.)</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Deborah Bronk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(Col. of William &amp; Mary)</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Galen McKinley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(U. Wisconsin)</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Pieter Tans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(NOAA-ESRL)</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Ken Davis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(Penn State)</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Verdana" pitchFamily="34" charset="0"/>
                          <a:ea typeface="MS PGothic" pitchFamily="34" charset="-128"/>
                        </a:rPr>
                        <a:t>Charles Miller </a:t>
                      </a:r>
                      <a:br>
                        <a:rPr kumimoji="0" lang="en-US" sz="1500" b="0" i="0" u="none" strike="noStrike" cap="none" normalizeH="0" baseline="0" smtClean="0">
                          <a:ln>
                            <a:noFill/>
                          </a:ln>
                          <a:solidFill>
                            <a:schemeClr val="tx1"/>
                          </a:solidFill>
                          <a:effectLst/>
                          <a:latin typeface="Verdana" pitchFamily="34" charset="0"/>
                          <a:ea typeface="MS PGothic" pitchFamily="34" charset="-128"/>
                        </a:rPr>
                      </a:br>
                      <a:r>
                        <a:rPr kumimoji="0" lang="en-US" sz="1500" b="0" i="0" u="none" strike="noStrike" cap="none" normalizeH="0" baseline="0" smtClean="0">
                          <a:ln>
                            <a:noFill/>
                          </a:ln>
                          <a:solidFill>
                            <a:schemeClr val="tx1"/>
                          </a:solidFill>
                          <a:effectLst/>
                          <a:latin typeface="Verdana" pitchFamily="34" charset="0"/>
                          <a:ea typeface="MS PGothic" pitchFamily="34" charset="-128"/>
                        </a:rPr>
                        <a:t>(JPL)</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Peter Thornton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(ORNL)</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Ruth DeFries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(Columbia U.)</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Berrien Moore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(Climate Central)</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Steve Wofsy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(Harvard)</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Scott Denning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(Colorado State U.)</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Dennis Ojima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(Heinz Center)</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Verdana" pitchFamily="34" charset="0"/>
                          <a:ea typeface="MS PGothic" pitchFamily="34" charset="-128"/>
                        </a:rPr>
                        <a:t>Ning Zeng </a:t>
                      </a:r>
                      <a:br>
                        <a:rPr kumimoji="0" lang="en-US" sz="1500" b="0" i="0" u="none" strike="noStrike" cap="none" normalizeH="0" baseline="0" smtClean="0">
                          <a:ln>
                            <a:noFill/>
                          </a:ln>
                          <a:solidFill>
                            <a:srgbClr val="000000"/>
                          </a:solidFill>
                          <a:effectLst/>
                          <a:latin typeface="Verdana" pitchFamily="34" charset="0"/>
                          <a:ea typeface="MS PGothic" pitchFamily="34" charset="-128"/>
                        </a:rPr>
                      </a:br>
                      <a:r>
                        <a:rPr kumimoji="0" lang="en-US" sz="1500" b="0" i="0" u="none" strike="noStrike" cap="none" normalizeH="0" baseline="0" smtClean="0">
                          <a:ln>
                            <a:noFill/>
                          </a:ln>
                          <a:solidFill>
                            <a:srgbClr val="000000"/>
                          </a:solidFill>
                          <a:effectLst/>
                          <a:latin typeface="Verdana" pitchFamily="34" charset="0"/>
                          <a:ea typeface="MS PGothic" pitchFamily="34" charset="-128"/>
                        </a:rPr>
                        <a:t>(U. Maryland)</a:t>
                      </a:r>
                    </a:p>
                  </a:txBody>
                  <a:tcPr horzOverflow="overflow">
                    <a:lnL w="12700" cap="flat" cmpd="sng" algn="ctr">
                      <a:solidFill>
                        <a:srgbClr val="CAE2AA"/>
                      </a:solidFill>
                      <a:prstDash val="solid"/>
                      <a:round/>
                      <a:headEnd type="none" w="med" len="med"/>
                      <a:tailEnd type="none" w="med" len="med"/>
                    </a:lnL>
                    <a:lnR w="12700" cap="flat" cmpd="sng" algn="ctr">
                      <a:solidFill>
                        <a:srgbClr val="CAE2AA"/>
                      </a:solidFill>
                      <a:prstDash val="solid"/>
                      <a:round/>
                      <a:headEnd type="none" w="med" len="med"/>
                      <a:tailEnd type="none" w="med" len="med"/>
                    </a:lnR>
                    <a:lnT w="12700" cap="flat" cmpd="sng" algn="ctr">
                      <a:solidFill>
                        <a:srgbClr val="CAE2AA"/>
                      </a:solidFill>
                      <a:prstDash val="solid"/>
                      <a:round/>
                      <a:headEnd type="none" w="med" len="med"/>
                      <a:tailEnd type="none" w="med" len="med"/>
                    </a:lnT>
                    <a:lnB w="12700" cap="flat" cmpd="sng" algn="ctr">
                      <a:solidFill>
                        <a:srgbClr val="CAE2AA"/>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Fundamental Science Questions</a:t>
            </a:r>
          </a:p>
        </p:txBody>
      </p:sp>
      <p:sp>
        <p:nvSpPr>
          <p:cNvPr id="48131" name="Rectangle 3"/>
          <p:cNvSpPr>
            <a:spLocks noGrp="1" noChangeArrowheads="1"/>
          </p:cNvSpPr>
          <p:nvPr>
            <p:ph type="body" idx="1"/>
          </p:nvPr>
        </p:nvSpPr>
        <p:spPr>
          <a:xfrm>
            <a:off x="457200" y="1219200"/>
            <a:ext cx="8442325" cy="5230813"/>
          </a:xfrm>
        </p:spPr>
        <p:txBody>
          <a:bodyPr/>
          <a:lstStyle/>
          <a:p>
            <a:pPr eaLnBrk="1" hangingPunct="1">
              <a:tabLst>
                <a:tab pos="1371600" algn="l"/>
              </a:tabLst>
            </a:pPr>
            <a:r>
              <a:rPr lang="en-US" dirty="0" smtClean="0"/>
              <a:t>1999 U.S. Carbon Cycle Science Plan:</a:t>
            </a:r>
          </a:p>
          <a:p>
            <a:pPr lvl="1" eaLnBrk="1" hangingPunct="1">
              <a:tabLst>
                <a:tab pos="1371600" algn="l"/>
              </a:tabLst>
            </a:pPr>
            <a:r>
              <a:rPr lang="en-US" dirty="0" smtClean="0"/>
              <a:t>What has happened to the carbon dioxide that has already been emitted by human activities (past anthropogenic CO</a:t>
            </a:r>
            <a:r>
              <a:rPr lang="en-US" baseline="-25000" dirty="0" smtClean="0"/>
              <a:t>2</a:t>
            </a:r>
            <a:r>
              <a:rPr lang="en-US" dirty="0" smtClean="0"/>
              <a:t>)?</a:t>
            </a:r>
          </a:p>
          <a:p>
            <a:pPr lvl="1" eaLnBrk="1" hangingPunct="1">
              <a:tabLst>
                <a:tab pos="1371600" algn="l"/>
              </a:tabLst>
            </a:pPr>
            <a:r>
              <a:rPr lang="en-US" dirty="0" smtClean="0"/>
              <a:t>What will be the future atmospheric CO</a:t>
            </a:r>
            <a:r>
              <a:rPr lang="en-US" baseline="-25000" dirty="0" smtClean="0"/>
              <a:t>2</a:t>
            </a:r>
            <a:r>
              <a:rPr lang="en-US" dirty="0" smtClean="0"/>
              <a:t> concentration trajectory resulting from both past and future emissions?</a:t>
            </a:r>
          </a:p>
          <a:p>
            <a:pPr eaLnBrk="1" hangingPunct="1">
              <a:tabLst>
                <a:tab pos="1371600" algn="l"/>
              </a:tabLst>
            </a:pPr>
            <a:r>
              <a:rPr lang="en-US" dirty="0" smtClean="0">
                <a:solidFill>
                  <a:srgbClr val="C4D3E6"/>
                </a:solidFill>
              </a:rPr>
              <a:t>A New Carbon Cycle Science Plan</a:t>
            </a:r>
          </a:p>
          <a:p>
            <a:pPr lvl="1" eaLnBrk="1" hangingPunct="1">
              <a:tabLst>
                <a:tab pos="1371600" algn="l"/>
              </a:tabLst>
            </a:pPr>
            <a:r>
              <a:rPr lang="en-US" dirty="0" smtClean="0">
                <a:solidFill>
                  <a:srgbClr val="C4D3E6"/>
                </a:solidFill>
              </a:rPr>
              <a:t>How do natural processes and human actions affect the carbon cycle, on land, in the atmosphere, and in the oceans?</a:t>
            </a:r>
          </a:p>
          <a:p>
            <a:pPr lvl="1" eaLnBrk="1" hangingPunct="1">
              <a:tabLst>
                <a:tab pos="1371600" algn="l"/>
              </a:tabLst>
            </a:pPr>
            <a:r>
              <a:rPr lang="en-US" dirty="0" smtClean="0">
                <a:solidFill>
                  <a:srgbClr val="C4D3E6"/>
                </a:solidFill>
              </a:rPr>
              <a:t>How do policy and management decisions affect the levels of atmospheric carbon dioxide and methane?</a:t>
            </a:r>
          </a:p>
          <a:p>
            <a:pPr lvl="1" eaLnBrk="1" hangingPunct="1">
              <a:tabLst>
                <a:tab pos="1371600" algn="l"/>
              </a:tabLst>
            </a:pPr>
            <a:r>
              <a:rPr lang="en-US" dirty="0" smtClean="0">
                <a:solidFill>
                  <a:srgbClr val="C4D3E6"/>
                </a:solidFill>
              </a:rPr>
              <a:t>How are ecosystems, species, and resources impacted by increasing greenhouse gas concentrations, the associated changes in climate, and carbon management decisions?</a:t>
            </a:r>
          </a:p>
          <a:p>
            <a:pPr lvl="1" algn="ctr" eaLnBrk="1" hangingPunct="1">
              <a:buFont typeface="Wingdings" pitchFamily="2" charset="2"/>
              <a:buNone/>
              <a:tabLst>
                <a:tab pos="1371600" algn="l"/>
              </a:tabLst>
            </a:pPr>
            <a:endParaRPr lang="en-US" dirty="0" smtClean="0"/>
          </a:p>
          <a:p>
            <a:pPr lvl="1" eaLnBrk="1" hangingPunct="1">
              <a:tabLst>
                <a:tab pos="1371600" algn="l"/>
              </a:tabLst>
            </a:pP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4"/>
          <p:cNvSpPr>
            <a:spLocks noGrp="1"/>
          </p:cNvSpPr>
          <p:nvPr>
            <p:ph type="title"/>
          </p:nvPr>
        </p:nvSpPr>
        <p:spPr/>
        <p:txBody>
          <a:bodyPr/>
          <a:lstStyle/>
          <a:p>
            <a:r>
              <a:rPr lang="en-US" smtClean="0"/>
              <a:t>Overall Directions</a:t>
            </a:r>
          </a:p>
        </p:txBody>
      </p:sp>
      <p:sp>
        <p:nvSpPr>
          <p:cNvPr id="3" name="Content Placeholder 2"/>
          <p:cNvSpPr>
            <a:spLocks noGrp="1"/>
          </p:cNvSpPr>
          <p:nvPr>
            <p:ph idx="1"/>
          </p:nvPr>
        </p:nvSpPr>
        <p:spPr>
          <a:xfrm>
            <a:off x="525463" y="1136650"/>
            <a:ext cx="8229600" cy="4911725"/>
          </a:xfrm>
        </p:spPr>
        <p:txBody>
          <a:bodyPr/>
          <a:lstStyle/>
          <a:p>
            <a:pPr>
              <a:defRPr/>
            </a:pPr>
            <a:r>
              <a:rPr lang="en-US" dirty="0">
                <a:ea typeface="ＭＳ Ｐゴシック" pitchFamily="-108" charset="-128"/>
                <a:cs typeface="+mn-cs"/>
              </a:rPr>
              <a:t>Many research priorities identified in the 1999 Plan remain important</a:t>
            </a:r>
          </a:p>
          <a:p>
            <a:pPr>
              <a:defRPr/>
            </a:pPr>
            <a:r>
              <a:rPr lang="en-US" dirty="0">
                <a:ea typeface="ＭＳ Ｐゴシック" pitchFamily="-108" charset="-128"/>
                <a:cs typeface="+mn-cs"/>
              </a:rPr>
              <a:t>However, new priorities for carbon cycle research are also needed, including: </a:t>
            </a:r>
          </a:p>
          <a:p>
            <a:pPr marL="684213">
              <a:buFont typeface="Garamond" pitchFamily="18" charset="0"/>
              <a:buAutoNum type="arabicPeriod"/>
              <a:defRPr/>
            </a:pPr>
            <a:r>
              <a:rPr lang="en-US" dirty="0">
                <a:ea typeface="ＭＳ Ｐゴシック" pitchFamily="-108" charset="-128"/>
                <a:cs typeface="+mn-cs"/>
              </a:rPr>
              <a:t>Effects of human activities on carbon cycling, </a:t>
            </a:r>
          </a:p>
          <a:p>
            <a:pPr marL="684213">
              <a:buFont typeface="Garamond" pitchFamily="18" charset="0"/>
              <a:buAutoNum type="arabicPeriod"/>
              <a:defRPr/>
            </a:pPr>
            <a:r>
              <a:rPr lang="en-US" dirty="0">
                <a:ea typeface="ＭＳ Ｐゴシック" pitchFamily="-108" charset="-128"/>
                <a:cs typeface="+mn-cs"/>
              </a:rPr>
              <a:t>Vulnerability and resilience of ecosystems to changes in carbon cycling and associated changes in climate</a:t>
            </a:r>
          </a:p>
          <a:p>
            <a:pPr marL="684213">
              <a:buFont typeface="Garamond" pitchFamily="18" charset="0"/>
              <a:buAutoNum type="arabicPeriod"/>
              <a:defRPr/>
            </a:pPr>
            <a:r>
              <a:rPr lang="en-US" dirty="0">
                <a:ea typeface="ＭＳ Ｐゴシック" pitchFamily="-108" charset="-128"/>
                <a:cs typeface="+mn-cs"/>
              </a:rPr>
              <a:t>Efficacy and environmental consequences of carbon management policies, strategies, and technologies</a:t>
            </a:r>
          </a:p>
          <a:p>
            <a:pPr>
              <a:defRPr/>
            </a:pPr>
            <a:r>
              <a:rPr lang="en-US" dirty="0">
                <a:ea typeface="ＭＳ Ｐゴシック" pitchFamily="-108" charset="-128"/>
                <a:cs typeface="+mn-cs"/>
              </a:rPr>
              <a:t>Additional emphasis is also needed </a:t>
            </a:r>
            <a:r>
              <a:rPr lang="en-US" dirty="0" smtClean="0">
                <a:ea typeface="ＭＳ Ｐゴシック" pitchFamily="-108" charset="-128"/>
                <a:cs typeface="+mn-cs"/>
              </a:rPr>
              <a:t>to: </a:t>
            </a:r>
          </a:p>
          <a:p>
            <a:pPr lvl="1">
              <a:defRPr/>
            </a:pPr>
            <a:r>
              <a:rPr lang="en-US" sz="2200" dirty="0" smtClean="0">
                <a:ea typeface="ＭＳ Ｐゴシック" charset="-128"/>
              </a:rPr>
              <a:t>Evaluate </a:t>
            </a:r>
            <a:r>
              <a:rPr lang="en-US" sz="2200" dirty="0">
                <a:ea typeface="ＭＳ Ｐゴシック" charset="-128"/>
              </a:rPr>
              <a:t>uncertainties in our understanding of the global carbon cycle </a:t>
            </a:r>
            <a:endParaRPr lang="en-US" sz="2200" dirty="0" smtClean="0">
              <a:ea typeface="ＭＳ Ｐゴシック" charset="-128"/>
            </a:endParaRPr>
          </a:p>
          <a:p>
            <a:pPr lvl="1">
              <a:defRPr/>
            </a:pPr>
            <a:r>
              <a:rPr lang="en-US" sz="2200" dirty="0" smtClean="0">
                <a:ea typeface="ＭＳ Ｐゴシック" charset="-128"/>
              </a:rPr>
              <a:t>Coordinate </a:t>
            </a:r>
            <a:r>
              <a:rPr lang="en-US" sz="2200" dirty="0">
                <a:ea typeface="ＭＳ Ｐゴシック" charset="-128"/>
              </a:rPr>
              <a:t>researchers </a:t>
            </a:r>
            <a:r>
              <a:rPr lang="en-US" sz="2200" dirty="0" smtClean="0">
                <a:ea typeface="ＭＳ Ｐゴシック" charset="-128"/>
              </a:rPr>
              <a:t>across scientific disciplines</a:t>
            </a:r>
            <a:endParaRPr lang="en-US" sz="2200" dirty="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5600" y="6332538"/>
            <a:ext cx="8788400" cy="5254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179" name="Rectangle 2"/>
          <p:cNvSpPr>
            <a:spLocks noGrp="1" noChangeArrowheads="1"/>
          </p:cNvSpPr>
          <p:nvPr>
            <p:ph type="title"/>
          </p:nvPr>
        </p:nvSpPr>
        <p:spPr/>
        <p:txBody>
          <a:bodyPr/>
          <a:lstStyle/>
          <a:p>
            <a:pPr eaLnBrk="1" hangingPunct="1"/>
            <a:r>
              <a:rPr lang="en-US" smtClean="0"/>
              <a:t>Fundamental Science Questions</a:t>
            </a:r>
          </a:p>
        </p:txBody>
      </p:sp>
      <p:sp>
        <p:nvSpPr>
          <p:cNvPr id="38915" name="Rectangle 3"/>
          <p:cNvSpPr>
            <a:spLocks noGrp="1" noChangeArrowheads="1"/>
          </p:cNvSpPr>
          <p:nvPr>
            <p:ph type="body" idx="1"/>
          </p:nvPr>
        </p:nvSpPr>
        <p:spPr>
          <a:xfrm>
            <a:off x="457200" y="1219200"/>
            <a:ext cx="8442325" cy="5230813"/>
          </a:xfrm>
        </p:spPr>
        <p:txBody>
          <a:bodyPr/>
          <a:lstStyle/>
          <a:p>
            <a:pPr eaLnBrk="1" hangingPunct="1">
              <a:tabLst>
                <a:tab pos="1371600" algn="l"/>
              </a:tabLst>
            </a:pPr>
            <a:r>
              <a:rPr lang="en-US" sz="2000" smtClean="0"/>
              <a:t>1999 U.S. Carbon Cycle Science Plan:</a:t>
            </a:r>
          </a:p>
          <a:p>
            <a:pPr lvl="1" eaLnBrk="1" hangingPunct="1">
              <a:tabLst>
                <a:tab pos="1371600" algn="l"/>
              </a:tabLst>
            </a:pPr>
            <a:r>
              <a:rPr lang="en-US" smtClean="0"/>
              <a:t>What has happened to the carbon dioxide that has already been emitted by human activities (past anthropogenic CO</a:t>
            </a:r>
            <a:r>
              <a:rPr lang="en-US" baseline="-25000" smtClean="0"/>
              <a:t>2</a:t>
            </a:r>
            <a:r>
              <a:rPr lang="en-US" smtClean="0"/>
              <a:t>)?</a:t>
            </a:r>
          </a:p>
          <a:p>
            <a:pPr lvl="1" eaLnBrk="1" hangingPunct="1">
              <a:tabLst>
                <a:tab pos="1371600" algn="l"/>
              </a:tabLst>
            </a:pPr>
            <a:r>
              <a:rPr lang="en-US" smtClean="0"/>
              <a:t>What will be the future atmospheric CO</a:t>
            </a:r>
            <a:r>
              <a:rPr lang="en-US" baseline="-25000" smtClean="0"/>
              <a:t>2</a:t>
            </a:r>
            <a:r>
              <a:rPr lang="en-US" smtClean="0"/>
              <a:t> concentration trajectory resulting from both past and future emissions?</a:t>
            </a:r>
          </a:p>
          <a:p>
            <a:pPr eaLnBrk="1" hangingPunct="1">
              <a:tabLst>
                <a:tab pos="1371600" algn="l"/>
              </a:tabLst>
            </a:pPr>
            <a:r>
              <a:rPr lang="en-US" sz="2000" smtClean="0"/>
              <a:t>A New Carbon Cycle Science Plan:</a:t>
            </a:r>
          </a:p>
          <a:p>
            <a:pPr lvl="1" eaLnBrk="1" hangingPunct="1">
              <a:tabLst>
                <a:tab pos="1371600" algn="l"/>
              </a:tabLst>
            </a:pPr>
            <a:r>
              <a:rPr lang="en-US" smtClean="0"/>
              <a:t>How do natural processes and human actions affect the carbon cycle, on land, in the atmosphere, and in the oceans?</a:t>
            </a:r>
          </a:p>
          <a:p>
            <a:pPr lvl="1" eaLnBrk="1" hangingPunct="1">
              <a:tabLst>
                <a:tab pos="1371600" algn="l"/>
              </a:tabLst>
            </a:pPr>
            <a:r>
              <a:rPr lang="en-US" smtClean="0"/>
              <a:t>How do policy and management decisions affect the levels of the primary carbon-containing gases, carbon dioxide and methane, in the atmosphere?</a:t>
            </a:r>
          </a:p>
          <a:p>
            <a:pPr lvl="1" eaLnBrk="1" hangingPunct="1">
              <a:tabLst>
                <a:tab pos="1371600" algn="l"/>
              </a:tabLst>
            </a:pPr>
            <a:r>
              <a:rPr lang="en-US" smtClean="0"/>
              <a:t>How are ecosystems, species, and natural resources impacted by increasing greenhouse gas concentrations, the associated changes in climate, and by carbon management decisions?</a:t>
            </a:r>
          </a:p>
          <a:p>
            <a:pPr lvl="1" algn="ctr" eaLnBrk="1" hangingPunct="1">
              <a:buFont typeface="Wingdings" pitchFamily="2" charset="2"/>
              <a:buNone/>
              <a:tabLst>
                <a:tab pos="1371600" algn="l"/>
              </a:tabLst>
            </a:pPr>
            <a:endParaRPr lang="en-US" smtClean="0"/>
          </a:p>
          <a:p>
            <a:pPr lvl="1" eaLnBrk="1" hangingPunct="1">
              <a:tabLst>
                <a:tab pos="1371600" algn="l"/>
              </a:tabLst>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91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91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9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200" smtClean="0"/>
              <a:t>Goals</a:t>
            </a:r>
          </a:p>
        </p:txBody>
      </p:sp>
      <p:sp>
        <p:nvSpPr>
          <p:cNvPr id="51203" name="Rectangle 3"/>
          <p:cNvSpPr>
            <a:spLocks noGrp="1" noChangeArrowheads="1"/>
          </p:cNvSpPr>
          <p:nvPr>
            <p:ph type="body" idx="1"/>
          </p:nvPr>
        </p:nvSpPr>
        <p:spPr/>
        <p:txBody>
          <a:bodyPr/>
          <a:lstStyle/>
          <a:p>
            <a:pPr marL="609600" indent="-609600">
              <a:spcBef>
                <a:spcPts val="600"/>
              </a:spcBef>
              <a:buFont typeface="Garamond" pitchFamily="18" charset="0"/>
              <a:buAutoNum type="arabicPeriod"/>
            </a:pPr>
            <a:r>
              <a:rPr lang="en-US" smtClean="0"/>
              <a:t>Provide clear and timely explanation of past and current variations observed in atmospheric CO</a:t>
            </a:r>
            <a:r>
              <a:rPr lang="en-US" baseline="-25000" smtClean="0"/>
              <a:t>2</a:t>
            </a:r>
            <a:r>
              <a:rPr lang="en-US" smtClean="0"/>
              <a:t> and CH</a:t>
            </a:r>
            <a:r>
              <a:rPr lang="en-US" baseline="-25000" smtClean="0"/>
              <a:t>4</a:t>
            </a:r>
            <a:r>
              <a:rPr lang="en-US" smtClean="0"/>
              <a:t> - and the uncertainties surrounding them. (Q1, Q2)  </a:t>
            </a:r>
          </a:p>
          <a:p>
            <a:pPr marL="609600" indent="-609600">
              <a:spcBef>
                <a:spcPts val="600"/>
              </a:spcBef>
              <a:buFont typeface="Garamond" pitchFamily="18" charset="0"/>
              <a:buAutoNum type="arabicPeriod"/>
            </a:pPr>
            <a:r>
              <a:rPr lang="en-US" smtClean="0"/>
              <a:t>Understand and quantify the socio-economic drivers of carbon emissions, and develop transparent methods to monitor and verify those emissions (Q1, Q2).  </a:t>
            </a:r>
          </a:p>
          <a:p>
            <a:pPr marL="609600" indent="-609600">
              <a:spcBef>
                <a:spcPts val="600"/>
              </a:spcBef>
              <a:buFont typeface="Garamond" pitchFamily="18" charset="0"/>
              <a:buAutoNum type="arabicPeriod"/>
            </a:pPr>
            <a:r>
              <a:rPr lang="en-US" smtClean="0"/>
              <a:t>Determine and evaluate the vulnerability of carbon stocks and flows to future climate change and human activities, emphasizing potential positive feedbacks to sources or sinks that make climate stabilization more critical or more difficult. (Q1, Q2, Q3) </a:t>
            </a:r>
          </a:p>
          <a:p>
            <a:pPr marL="609600" indent="-609600">
              <a:spcBef>
                <a:spcPts val="600"/>
              </a:spcBef>
              <a:buFont typeface="Garamond" pitchFamily="18" charset="0"/>
              <a:buAutoNum type="arabicPeriod"/>
            </a:pPr>
            <a:endParaRPr lang="en-US" smtClean="0"/>
          </a:p>
          <a:p>
            <a:pPr marL="609600" indent="-609600">
              <a:spcBef>
                <a:spcPts val="600"/>
              </a:spcBef>
              <a:buFont typeface="Garamond" pitchFamily="18" charset="0"/>
              <a:buAutoNum type="arabicPeriod"/>
            </a:pP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3200" smtClean="0"/>
              <a:t>Goals (cont’d)</a:t>
            </a:r>
          </a:p>
        </p:txBody>
      </p:sp>
      <p:sp>
        <p:nvSpPr>
          <p:cNvPr id="52227" name="Rectangle 3"/>
          <p:cNvSpPr>
            <a:spLocks noGrp="1" noChangeArrowheads="1"/>
          </p:cNvSpPr>
          <p:nvPr>
            <p:ph type="body" idx="1"/>
          </p:nvPr>
        </p:nvSpPr>
        <p:spPr/>
        <p:txBody>
          <a:bodyPr/>
          <a:lstStyle/>
          <a:p>
            <a:pPr marL="609600" indent="-609600">
              <a:spcBef>
                <a:spcPts val="600"/>
              </a:spcBef>
              <a:buFont typeface="Garamond" pitchFamily="18" charset="0"/>
              <a:buAutoNum type="arabicPeriod" startAt="4"/>
            </a:pPr>
            <a:r>
              <a:rPr lang="en-US" smtClean="0"/>
              <a:t>Predict how ecosystems, biodiversity, and natural resources will change under different CO</a:t>
            </a:r>
            <a:r>
              <a:rPr lang="en-US" baseline="-25000" smtClean="0"/>
              <a:t>2</a:t>
            </a:r>
            <a:r>
              <a:rPr lang="en-US" smtClean="0"/>
              <a:t> and climate change scenarios. (Q3) </a:t>
            </a:r>
          </a:p>
          <a:p>
            <a:pPr marL="609600" indent="-609600">
              <a:spcBef>
                <a:spcPts val="600"/>
              </a:spcBef>
              <a:buFont typeface="Garamond" pitchFamily="18" charset="0"/>
              <a:buAutoNum type="arabicPeriod" startAt="4"/>
            </a:pPr>
            <a:r>
              <a:rPr lang="en-US" smtClean="0"/>
              <a:t>Determine the likelihood of success and the potential for unintended consequences of carbon-management pathways that might be undertaken to achieve a low carbon future. (Q1, Q2, Q3) </a:t>
            </a:r>
          </a:p>
          <a:p>
            <a:pPr marL="609600" indent="-609600">
              <a:spcBef>
                <a:spcPts val="600"/>
              </a:spcBef>
              <a:buFont typeface="Garamond" pitchFamily="18" charset="0"/>
              <a:buAutoNum type="arabicPeriod" startAt="4"/>
            </a:pPr>
            <a:r>
              <a:rPr lang="en-US" smtClean="0"/>
              <a:t>Address decision-maker needs for current and future carbon-cycle information and provide data and projections that are relevant, credible, and legitimate for their decisions.  (Q1, Q2, Q3) </a:t>
            </a:r>
          </a:p>
          <a:p>
            <a:pPr marL="609600" indent="-609600">
              <a:spcBef>
                <a:spcPts val="600"/>
              </a:spcBef>
              <a:buFont typeface="Garamond" pitchFamily="18" charset="0"/>
              <a:buAutoNum type="arabicPeriod" startAt="4"/>
            </a:pPr>
            <a:endParaRPr lang="en-US" smtClean="0"/>
          </a:p>
          <a:p>
            <a:pPr marL="609600" indent="-609600">
              <a:spcBef>
                <a:spcPts val="600"/>
              </a:spcBef>
              <a:buFont typeface="Garamond" pitchFamily="18" charset="0"/>
              <a:buAutoNum type="arabicPeriod" startAt="4"/>
            </a:pPr>
            <a:endParaRPr lang="en-US" smtClean="0"/>
          </a:p>
          <a:p>
            <a:pPr marL="609600" indent="-609600">
              <a:spcBef>
                <a:spcPts val="600"/>
              </a:spcBef>
              <a:buFont typeface="Garamond" pitchFamily="18" charset="0"/>
              <a:buAutoNum type="arabicPeriod" startAt="4"/>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3200" smtClean="0"/>
              <a:t>Goal 1</a:t>
            </a:r>
          </a:p>
        </p:txBody>
      </p:sp>
      <p:sp>
        <p:nvSpPr>
          <p:cNvPr id="53251" name="Rectangle 3"/>
          <p:cNvSpPr>
            <a:spLocks noGrp="1" noChangeArrowheads="1"/>
          </p:cNvSpPr>
          <p:nvPr>
            <p:ph type="body" idx="1"/>
          </p:nvPr>
        </p:nvSpPr>
        <p:spPr/>
        <p:txBody>
          <a:bodyPr/>
          <a:lstStyle/>
          <a:p>
            <a:pPr marL="609600" indent="-609600">
              <a:lnSpc>
                <a:spcPct val="90000"/>
              </a:lnSpc>
            </a:pPr>
            <a:r>
              <a:rPr lang="en-US" sz="2400" smtClean="0"/>
              <a:t>Provide clear and timely explanation of past and current variations observed in atmospheric CO</a:t>
            </a:r>
            <a:r>
              <a:rPr lang="en-US" sz="2400" baseline="-25000" smtClean="0"/>
              <a:t>2</a:t>
            </a:r>
            <a:r>
              <a:rPr lang="en-US" sz="2400" smtClean="0"/>
              <a:t> and CH</a:t>
            </a:r>
            <a:r>
              <a:rPr lang="en-US" sz="2400" baseline="-25000" smtClean="0"/>
              <a:t>4</a:t>
            </a:r>
            <a:r>
              <a:rPr lang="en-US" sz="2400" smtClean="0"/>
              <a:t> - and the uncertainties surrounding them. (Q1, Q2)  </a:t>
            </a:r>
          </a:p>
          <a:p>
            <a:pPr marL="609600" indent="-609600">
              <a:lnSpc>
                <a:spcPct val="90000"/>
              </a:lnSpc>
            </a:pPr>
            <a:r>
              <a:rPr lang="en-US" i="1" smtClean="0"/>
              <a:t>To address this goal, we need to develop the capability to estimate variability in carbon sources and sinks, as well as the processes controlling that variability. This goal also provides a link to the human dimensions of the carbon cycle, because understanding the economic and policy links to anthropogenic emissions and sequestration efforts is essential for understanding variations in atmospheric CO</a:t>
            </a:r>
            <a:r>
              <a:rPr lang="en-US" i="1" baseline="-25000" smtClean="0"/>
              <a:t>2</a:t>
            </a:r>
            <a:r>
              <a:rPr lang="en-US" i="1" smtClean="0"/>
              <a:t> and CH</a:t>
            </a:r>
            <a:r>
              <a:rPr lang="en-US" i="1" baseline="-25000" smtClean="0"/>
              <a:t>4</a:t>
            </a:r>
            <a:r>
              <a:rPr lang="en-US" i="1" smtClean="0"/>
              <a: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200" smtClean="0"/>
              <a:t>Goal 2</a:t>
            </a:r>
          </a:p>
        </p:txBody>
      </p:sp>
      <p:sp>
        <p:nvSpPr>
          <p:cNvPr id="54275" name="Rectangle 3"/>
          <p:cNvSpPr>
            <a:spLocks noGrp="1" noChangeArrowheads="1"/>
          </p:cNvSpPr>
          <p:nvPr>
            <p:ph type="body" idx="1"/>
          </p:nvPr>
        </p:nvSpPr>
        <p:spPr/>
        <p:txBody>
          <a:bodyPr/>
          <a:lstStyle/>
          <a:p>
            <a:pPr marL="609600" indent="-609600">
              <a:lnSpc>
                <a:spcPct val="90000"/>
              </a:lnSpc>
            </a:pPr>
            <a:r>
              <a:rPr lang="en-US" sz="2400" smtClean="0"/>
              <a:t>Understand and quantify the socio-economic drivers of carbon emissions, and develop transparent methods to monitor and verify those emissions (Q1, Q2).  </a:t>
            </a:r>
          </a:p>
          <a:p>
            <a:pPr marL="609600" indent="-609600">
              <a:lnSpc>
                <a:spcPct val="90000"/>
              </a:lnSpc>
            </a:pPr>
            <a:r>
              <a:rPr lang="en-US" i="1" smtClean="0"/>
              <a:t>This goal seeks to understand the fundamental human processes that drive carbon emissions. It also provides a framework for developing quantitative tools for verifying the magnitude of emissions and determining the effects of mitigation and sequestration activities using </a:t>
            </a:r>
            <a:r>
              <a:rPr lang="ja-JP" altLang="en-US" i="1" smtClean="0"/>
              <a:t>“</a:t>
            </a:r>
            <a:r>
              <a:rPr lang="en-US" altLang="ja-JP" i="1" smtClean="0"/>
              <a:t>bottom up</a:t>
            </a:r>
            <a:r>
              <a:rPr lang="ja-JP" altLang="en-US" i="1" smtClean="0"/>
              <a:t>”</a:t>
            </a:r>
            <a:r>
              <a:rPr lang="en-US" altLang="ja-JP" i="1" smtClean="0"/>
              <a:t> and </a:t>
            </a:r>
            <a:r>
              <a:rPr lang="ja-JP" altLang="en-US" i="1" smtClean="0"/>
              <a:t>“</a:t>
            </a:r>
            <a:r>
              <a:rPr lang="en-US" altLang="ja-JP" i="1" smtClean="0"/>
              <a:t>top down</a:t>
            </a:r>
            <a:r>
              <a:rPr lang="ja-JP" altLang="en-US" i="1" smtClean="0"/>
              <a:t>”</a:t>
            </a:r>
            <a:r>
              <a:rPr lang="en-US" altLang="ja-JP" i="1" smtClean="0"/>
              <a:t> approaches.  The developed approaches must be transparent and relevant to policy-makers.</a:t>
            </a:r>
            <a:endParaRPr lang="en-US" i="1"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No line">
  <a:themeElements>
    <a:clrScheme name="No li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No line">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No line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o line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o line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o line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o line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o line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o line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o li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4_No line">
  <a:themeElements>
    <a:clrScheme name="No li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No line">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No line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o line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o line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o line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o line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o line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o line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o li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Level">
  <a:themeElements>
    <a:clrScheme name="3_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3_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3_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3_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3_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3_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3_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3_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3_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No line">
  <a:themeElements>
    <a:clrScheme name="No li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No line">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No line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o line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o line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o line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o line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o line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o line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o li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5_No line">
  <a:themeElements>
    <a:clrScheme name="No li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No line">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No line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o line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o line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o line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o line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o line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o line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o li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ong title">
  <a:themeElements>
    <a:clrScheme name="Long titl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ong title">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ong title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ong title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ong title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ong title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ong title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ong title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ong title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ong titl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Long title">
  <a:themeElements>
    <a:clrScheme name="1_Long titl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1_Long title">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Long title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1_Long title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1_Long title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1_Long title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1_Long title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1_Long title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1_Long title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1_Long titl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Level">
  <a:themeElements>
    <a:clrScheme name="2_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2_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2_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2_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2_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2_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2_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2_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2_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No line">
  <a:themeElements>
    <a:clrScheme name="1_No li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1_No line">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No line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1_No line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1_No line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1_No line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1_No line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1_No line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1_No line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1_No li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Level">
  <a:themeElements>
    <a:clrScheme name="2_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2_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2_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2_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2_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2_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2_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2_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2_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Level">
  <a:themeElements>
    <a:clrScheme name="3_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3_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3_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3_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3_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3_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3_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3_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3_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No line">
  <a:themeElements>
    <a:clrScheme name="No li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No line">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No line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o line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o line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o line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o line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o line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o line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o li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Level">
  <a:themeElements>
    <a:clrScheme name="3_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3_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3_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3_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3_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3_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3_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3_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3_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7015</TotalTime>
  <Words>1525</Words>
  <Application>Microsoft Office PowerPoint</Application>
  <PresentationFormat>On-screen Show (4:3)</PresentationFormat>
  <Paragraphs>143</Paragraphs>
  <Slides>19</Slides>
  <Notes>4</Notes>
  <HiddenSlides>7</HiddenSlides>
  <MMClips>0</MMClips>
  <ScaleCrop>false</ScaleCrop>
  <HeadingPairs>
    <vt:vector size="4" baseType="variant">
      <vt:variant>
        <vt:lpstr>Theme</vt:lpstr>
      </vt:variant>
      <vt:variant>
        <vt:i4>13</vt:i4>
      </vt:variant>
      <vt:variant>
        <vt:lpstr>Slide Titles</vt:lpstr>
      </vt:variant>
      <vt:variant>
        <vt:i4>19</vt:i4>
      </vt:variant>
    </vt:vector>
  </HeadingPairs>
  <TitlesOfParts>
    <vt:vector size="32" baseType="lpstr">
      <vt:lpstr>No line</vt:lpstr>
      <vt:lpstr>Long title</vt:lpstr>
      <vt:lpstr>1_Long title</vt:lpstr>
      <vt:lpstr>2_Level</vt:lpstr>
      <vt:lpstr>1_No line</vt:lpstr>
      <vt:lpstr>3_Level</vt:lpstr>
      <vt:lpstr>4_Level</vt:lpstr>
      <vt:lpstr>3_No line</vt:lpstr>
      <vt:lpstr>7_Level</vt:lpstr>
      <vt:lpstr>4_No line</vt:lpstr>
      <vt:lpstr>10_Level</vt:lpstr>
      <vt:lpstr>2_No line</vt:lpstr>
      <vt:lpstr>5_No line</vt:lpstr>
      <vt:lpstr>Slide 1</vt:lpstr>
      <vt:lpstr>Working Group Membership</vt:lpstr>
      <vt:lpstr>Fundamental Science Questions</vt:lpstr>
      <vt:lpstr>Overall Directions</vt:lpstr>
      <vt:lpstr>Fundamental Science Questions</vt:lpstr>
      <vt:lpstr>Goals</vt:lpstr>
      <vt:lpstr>Goals (cont’d)</vt:lpstr>
      <vt:lpstr>Goal 1</vt:lpstr>
      <vt:lpstr>Goal 2</vt:lpstr>
      <vt:lpstr>Goal 3</vt:lpstr>
      <vt:lpstr>Goal 4</vt:lpstr>
      <vt:lpstr>Goal 5</vt:lpstr>
      <vt:lpstr>Goal 6</vt:lpstr>
      <vt:lpstr>Critical Role of Observations</vt:lpstr>
      <vt:lpstr>Primary Program Elements</vt:lpstr>
      <vt:lpstr>E1: Sustained Observations</vt:lpstr>
      <vt:lpstr>E2: Global, Regional, Urban, &amp; Ecosystem Scale Process Studies of System Dynamics &amp; Function</vt:lpstr>
      <vt:lpstr>E3: Modeling, Prediction, Synthesis, Data Assimilation, and Uncertainty Quantification</vt:lpstr>
      <vt:lpstr>E4: Communication and Dissemination</vt:lpstr>
    </vt:vector>
  </TitlesOfParts>
  <Company>UofM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dc:title>
  <dc:creator>Anna Michalak</dc:creator>
  <cp:lastModifiedBy>Gyami Shrestha</cp:lastModifiedBy>
  <cp:revision>206</cp:revision>
  <dcterms:created xsi:type="dcterms:W3CDTF">2010-06-02T17:52:05Z</dcterms:created>
  <dcterms:modified xsi:type="dcterms:W3CDTF">2012-01-19T18:01:05Z</dcterms:modified>
</cp:coreProperties>
</file>